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31" r:id="rId2"/>
    <p:sldId id="256" r:id="rId3"/>
    <p:sldId id="257" r:id="rId4"/>
    <p:sldId id="258" r:id="rId5"/>
    <p:sldId id="259" r:id="rId6"/>
    <p:sldId id="261" r:id="rId7"/>
    <p:sldId id="264" r:id="rId8"/>
    <p:sldId id="266" r:id="rId9"/>
    <p:sldId id="267" r:id="rId10"/>
    <p:sldId id="265" r:id="rId11"/>
    <p:sldId id="262" r:id="rId12"/>
    <p:sldId id="263" r:id="rId13"/>
    <p:sldId id="332" r:id="rId14"/>
  </p:sldIdLst>
  <p:sldSz cx="12798425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7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6D346E-3014-4897-B5D9-3F560FC86BFB}" v="4" dt="2025-09-11T14:05:32.5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7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yelen Giesbrecht" userId="b10edf0e-c7c8-4681-a7ca-affd2938ae45" providerId="ADAL" clId="{E0C6C6EB-866E-4407-9B45-E5E3A154BE56}"/>
    <pc:docChg chg="addSld delSld modSld sldOrd">
      <pc:chgData name="Ayelen Giesbrecht" userId="b10edf0e-c7c8-4681-a7ca-affd2938ae45" providerId="ADAL" clId="{E0C6C6EB-866E-4407-9B45-E5E3A154BE56}" dt="2025-09-11T14:05:32.488" v="7"/>
      <pc:docMkLst>
        <pc:docMk/>
      </pc:docMkLst>
      <pc:sldChg chg="add del ord">
        <pc:chgData name="Ayelen Giesbrecht" userId="b10edf0e-c7c8-4681-a7ca-affd2938ae45" providerId="ADAL" clId="{E0C6C6EB-866E-4407-9B45-E5E3A154BE56}" dt="2025-09-11T14:05:29.056" v="5"/>
        <pc:sldMkLst>
          <pc:docMk/>
          <pc:sldMk cId="2851311402" sldId="331"/>
        </pc:sldMkLst>
      </pc:sldChg>
      <pc:sldChg chg="add">
        <pc:chgData name="Ayelen Giesbrecht" userId="b10edf0e-c7c8-4681-a7ca-affd2938ae45" providerId="ADAL" clId="{E0C6C6EB-866E-4407-9B45-E5E3A154BE56}" dt="2025-09-11T14:05:32.488" v="7"/>
        <pc:sldMkLst>
          <pc:docMk/>
          <pc:sldMk cId="1279104282" sldId="332"/>
        </pc:sldMkLst>
      </pc:sldChg>
      <pc:sldChg chg="add del">
        <pc:chgData name="Ayelen Giesbrecht" userId="b10edf0e-c7c8-4681-a7ca-affd2938ae45" providerId="ADAL" clId="{E0C6C6EB-866E-4407-9B45-E5E3A154BE56}" dt="2025-09-11T14:05:32.088" v="6" actId="47"/>
        <pc:sldMkLst>
          <pc:docMk/>
          <pc:sldMk cId="1797947003" sldId="332"/>
        </pc:sldMkLst>
      </pc:sldChg>
    </pc:docChg>
  </pc:docChgLst>
  <pc:docChgLst>
    <pc:chgData name="Ing. Agr. Jenny Dueck" userId="6b5383a3-d373-40d4-ac74-f3bf4aedf527" providerId="ADAL" clId="{F4B7AE66-165B-42FD-96D2-D29E48D75DB0}"/>
    <pc:docChg chg="modSld">
      <pc:chgData name="Ing. Agr. Jenny Dueck" userId="6b5383a3-d373-40d4-ac74-f3bf4aedf527" providerId="ADAL" clId="{F4B7AE66-165B-42FD-96D2-D29E48D75DB0}" dt="2025-09-10T11:25:16.067" v="430" actId="20577"/>
      <pc:docMkLst>
        <pc:docMk/>
      </pc:docMkLst>
      <pc:sldChg chg="modSp mod">
        <pc:chgData name="Ing. Agr. Jenny Dueck" userId="6b5383a3-d373-40d4-ac74-f3bf4aedf527" providerId="ADAL" clId="{F4B7AE66-165B-42FD-96D2-D29E48D75DB0}" dt="2025-09-10T11:20:09.804" v="311" actId="20577"/>
        <pc:sldMkLst>
          <pc:docMk/>
          <pc:sldMk cId="3808992489" sldId="258"/>
        </pc:sldMkLst>
        <pc:spChg chg="mod">
          <ac:chgData name="Ing. Agr. Jenny Dueck" userId="6b5383a3-d373-40d4-ac74-f3bf4aedf527" providerId="ADAL" clId="{F4B7AE66-165B-42FD-96D2-D29E48D75DB0}" dt="2025-09-10T11:20:09.804" v="311" actId="20577"/>
          <ac:spMkLst>
            <pc:docMk/>
            <pc:sldMk cId="3808992489" sldId="258"/>
            <ac:spMk id="3" creationId="{D518C031-061D-1524-91C6-46E119F052FE}"/>
          </ac:spMkLst>
        </pc:spChg>
      </pc:sldChg>
      <pc:sldChg chg="modSp mod">
        <pc:chgData name="Ing. Agr. Jenny Dueck" userId="6b5383a3-d373-40d4-ac74-f3bf4aedf527" providerId="ADAL" clId="{F4B7AE66-165B-42FD-96D2-D29E48D75DB0}" dt="2025-09-10T11:21:17.761" v="351" actId="20577"/>
        <pc:sldMkLst>
          <pc:docMk/>
          <pc:sldMk cId="2795181349" sldId="259"/>
        </pc:sldMkLst>
        <pc:spChg chg="mod">
          <ac:chgData name="Ing. Agr. Jenny Dueck" userId="6b5383a3-d373-40d4-ac74-f3bf4aedf527" providerId="ADAL" clId="{F4B7AE66-165B-42FD-96D2-D29E48D75DB0}" dt="2025-09-10T11:21:17.761" v="351" actId="20577"/>
          <ac:spMkLst>
            <pc:docMk/>
            <pc:sldMk cId="2795181349" sldId="259"/>
            <ac:spMk id="3" creationId="{CD0518D8-43BF-6D8A-1629-E647C8B0FB5B}"/>
          </ac:spMkLst>
        </pc:spChg>
      </pc:sldChg>
      <pc:sldChg chg="modSp mod">
        <pc:chgData name="Ing. Agr. Jenny Dueck" userId="6b5383a3-d373-40d4-ac74-f3bf4aedf527" providerId="ADAL" clId="{F4B7AE66-165B-42FD-96D2-D29E48D75DB0}" dt="2025-09-10T11:25:16.067" v="430" actId="20577"/>
        <pc:sldMkLst>
          <pc:docMk/>
          <pc:sldMk cId="2308457988" sldId="262"/>
        </pc:sldMkLst>
        <pc:spChg chg="mod">
          <ac:chgData name="Ing. Agr. Jenny Dueck" userId="6b5383a3-d373-40d4-ac74-f3bf4aedf527" providerId="ADAL" clId="{F4B7AE66-165B-42FD-96D2-D29E48D75DB0}" dt="2025-09-10T11:25:16.067" v="430" actId="20577"/>
          <ac:spMkLst>
            <pc:docMk/>
            <pc:sldMk cId="2308457988" sldId="262"/>
            <ac:spMk id="2" creationId="{FBA5F4D6-F819-F65D-8E10-29D46125DE42}"/>
          </ac:spMkLst>
        </pc:spChg>
        <pc:spChg chg="mod">
          <ac:chgData name="Ing. Agr. Jenny Dueck" userId="6b5383a3-d373-40d4-ac74-f3bf4aedf527" providerId="ADAL" clId="{F4B7AE66-165B-42FD-96D2-D29E48D75DB0}" dt="2025-09-10T11:22:43.431" v="363" actId="1076"/>
          <ac:spMkLst>
            <pc:docMk/>
            <pc:sldMk cId="2308457988" sldId="262"/>
            <ac:spMk id="4" creationId="{2C2687E0-A304-F995-EC19-ADC65B6A1165}"/>
          </ac:spMkLst>
        </pc:spChg>
        <pc:spChg chg="mod">
          <ac:chgData name="Ing. Agr. Jenny Dueck" userId="6b5383a3-d373-40d4-ac74-f3bf4aedf527" providerId="ADAL" clId="{F4B7AE66-165B-42FD-96D2-D29E48D75DB0}" dt="2025-09-10T11:22:40.931" v="362" actId="1076"/>
          <ac:spMkLst>
            <pc:docMk/>
            <pc:sldMk cId="2308457988" sldId="262"/>
            <ac:spMk id="7" creationId="{7A94AC28-9232-F9FC-8018-DA98D17083BB}"/>
          </ac:spMkLst>
        </pc:spChg>
        <pc:picChg chg="mod">
          <ac:chgData name="Ing. Agr. Jenny Dueck" userId="6b5383a3-d373-40d4-ac74-f3bf4aedf527" providerId="ADAL" clId="{F4B7AE66-165B-42FD-96D2-D29E48D75DB0}" dt="2025-09-10T11:24:52.467" v="420" actId="1076"/>
          <ac:picMkLst>
            <pc:docMk/>
            <pc:sldMk cId="2308457988" sldId="262"/>
            <ac:picMk id="5" creationId="{90FEA9DD-F556-ED80-6B33-19223D8E293D}"/>
          </ac:picMkLst>
        </pc:picChg>
      </pc:sldChg>
    </pc:docChg>
  </pc:docChgLst>
  <pc:docChgLst>
    <pc:chgData name="Laura Klassen" userId="6b15ba68-4910-4a29-900d-a7ed6efed15c" providerId="ADAL" clId="{EE48E064-7356-42CF-B510-64723BA2E3D5}"/>
    <pc:docChg chg="undo redo custSel addSld delSld modSld modMainMaster">
      <pc:chgData name="Laura Klassen" userId="6b15ba68-4910-4a29-900d-a7ed6efed15c" providerId="ADAL" clId="{EE48E064-7356-42CF-B510-64723BA2E3D5}" dt="2025-09-10T13:55:08.874" v="293" actId="2696"/>
      <pc:docMkLst>
        <pc:docMk/>
      </pc:docMkLst>
      <pc:sldChg chg="addSp delSp modSp mod">
        <pc:chgData name="Laura Klassen" userId="6b15ba68-4910-4a29-900d-a7ed6efed15c" providerId="ADAL" clId="{EE48E064-7356-42CF-B510-64723BA2E3D5}" dt="2025-09-10T13:53:56.284" v="269" actId="404"/>
        <pc:sldMkLst>
          <pc:docMk/>
          <pc:sldMk cId="3361713130" sldId="256"/>
        </pc:sldMkLst>
        <pc:spChg chg="mod">
          <ac:chgData name="Laura Klassen" userId="6b15ba68-4910-4a29-900d-a7ed6efed15c" providerId="ADAL" clId="{EE48E064-7356-42CF-B510-64723BA2E3D5}" dt="2025-09-10T13:53:47.363" v="268" actId="1036"/>
          <ac:spMkLst>
            <pc:docMk/>
            <pc:sldMk cId="3361713130" sldId="256"/>
            <ac:spMk id="3" creationId="{2C4F42D0-0C6B-9B0A-03FF-43B6CEDB6BA8}"/>
          </ac:spMkLst>
        </pc:spChg>
        <pc:spChg chg="mod">
          <ac:chgData name="Laura Klassen" userId="6b15ba68-4910-4a29-900d-a7ed6efed15c" providerId="ADAL" clId="{EE48E064-7356-42CF-B510-64723BA2E3D5}" dt="2025-09-10T13:53:56.284" v="269" actId="404"/>
          <ac:spMkLst>
            <pc:docMk/>
            <pc:sldMk cId="3361713130" sldId="256"/>
            <ac:spMk id="5" creationId="{CC173F46-7E01-1DE2-073B-2DFC30048F43}"/>
          </ac:spMkLst>
        </pc:spChg>
        <pc:spChg chg="add del mod">
          <ac:chgData name="Laura Klassen" userId="6b15ba68-4910-4a29-900d-a7ed6efed15c" providerId="ADAL" clId="{EE48E064-7356-42CF-B510-64723BA2E3D5}" dt="2025-09-10T12:47:17.286" v="122" actId="478"/>
          <ac:spMkLst>
            <pc:docMk/>
            <pc:sldMk cId="3361713130" sldId="256"/>
            <ac:spMk id="7" creationId="{FD53F1A7-B037-3317-4707-762C885F6C43}"/>
          </ac:spMkLst>
        </pc:spChg>
        <pc:spChg chg="add del mod">
          <ac:chgData name="Laura Klassen" userId="6b15ba68-4910-4a29-900d-a7ed6efed15c" providerId="ADAL" clId="{EE48E064-7356-42CF-B510-64723BA2E3D5}" dt="2025-09-10T13:50:06.968" v="169" actId="22"/>
          <ac:spMkLst>
            <pc:docMk/>
            <pc:sldMk cId="3361713130" sldId="256"/>
            <ac:spMk id="8" creationId="{58B3AB66-4982-7A8F-B4FD-3EEB5F5139F9}"/>
          </ac:spMkLst>
        </pc:spChg>
        <pc:spChg chg="add del mod">
          <ac:chgData name="Laura Klassen" userId="6b15ba68-4910-4a29-900d-a7ed6efed15c" providerId="ADAL" clId="{EE48E064-7356-42CF-B510-64723BA2E3D5}" dt="2025-09-10T13:52:21.013" v="202" actId="478"/>
          <ac:spMkLst>
            <pc:docMk/>
            <pc:sldMk cId="3361713130" sldId="256"/>
            <ac:spMk id="10" creationId="{A7C0B3C4-8ED8-7E2C-B851-135143D2D95F}"/>
          </ac:spMkLst>
        </pc:spChg>
        <pc:picChg chg="del mod">
          <ac:chgData name="Laura Klassen" userId="6b15ba68-4910-4a29-900d-a7ed6efed15c" providerId="ADAL" clId="{EE48E064-7356-42CF-B510-64723BA2E3D5}" dt="2025-09-10T12:38:16.101" v="1" actId="478"/>
          <ac:picMkLst>
            <pc:docMk/>
            <pc:sldMk cId="3361713130" sldId="256"/>
            <ac:picMk id="4" creationId="{D7940BB0-7356-19E5-E000-B81E4FE4090A}"/>
          </ac:picMkLst>
        </pc:picChg>
        <pc:picChg chg="add mod ord">
          <ac:chgData name="Laura Klassen" userId="6b15ba68-4910-4a29-900d-a7ed6efed15c" providerId="ADAL" clId="{EE48E064-7356-42CF-B510-64723BA2E3D5}" dt="2025-09-10T13:49:24.401" v="152" actId="1076"/>
          <ac:picMkLst>
            <pc:docMk/>
            <pc:sldMk cId="3361713130" sldId="256"/>
            <ac:picMk id="6" creationId="{519B45EB-269D-52EB-61E1-E12EA2DC9923}"/>
          </ac:picMkLst>
        </pc:picChg>
        <pc:cxnChg chg="add mod">
          <ac:chgData name="Laura Klassen" userId="6b15ba68-4910-4a29-900d-a7ed6efed15c" providerId="ADAL" clId="{EE48E064-7356-42CF-B510-64723BA2E3D5}" dt="2025-09-10T13:52:32.461" v="206" actId="1035"/>
          <ac:cxnSpMkLst>
            <pc:docMk/>
            <pc:sldMk cId="3361713130" sldId="256"/>
            <ac:cxnSpMk id="2" creationId="{F38DF9CB-5A3A-3AB2-8BA5-36CD2684C3D0}"/>
          </ac:cxnSpMkLst>
        </pc:cxnChg>
      </pc:sldChg>
      <pc:sldChg chg="addSp delSp modSp mod">
        <pc:chgData name="Laura Klassen" userId="6b15ba68-4910-4a29-900d-a7ed6efed15c" providerId="ADAL" clId="{EE48E064-7356-42CF-B510-64723BA2E3D5}" dt="2025-09-10T12:42:39.113" v="62" actId="1076"/>
        <pc:sldMkLst>
          <pc:docMk/>
          <pc:sldMk cId="2025113395" sldId="257"/>
        </pc:sldMkLst>
        <pc:spChg chg="mod">
          <ac:chgData name="Laura Klassen" userId="6b15ba68-4910-4a29-900d-a7ed6efed15c" providerId="ADAL" clId="{EE48E064-7356-42CF-B510-64723BA2E3D5}" dt="2025-09-10T12:42:39.113" v="62" actId="1076"/>
          <ac:spMkLst>
            <pc:docMk/>
            <pc:sldMk cId="2025113395" sldId="257"/>
            <ac:spMk id="3" creationId="{4E5DCF89-2237-7010-C4FE-56BEB3580B36}"/>
          </ac:spMkLst>
        </pc:spChg>
        <pc:spChg chg="mod">
          <ac:chgData name="Laura Klassen" userId="6b15ba68-4910-4a29-900d-a7ed6efed15c" providerId="ADAL" clId="{EE48E064-7356-42CF-B510-64723BA2E3D5}" dt="2025-09-10T12:42:33.229" v="60" actId="21"/>
          <ac:spMkLst>
            <pc:docMk/>
            <pc:sldMk cId="2025113395" sldId="257"/>
            <ac:spMk id="5" creationId="{8D904DA1-51C7-FFF9-0890-D560EFA4C0CF}"/>
          </ac:spMkLst>
        </pc:spChg>
        <pc:spChg chg="add mod ord">
          <ac:chgData name="Laura Klassen" userId="6b15ba68-4910-4a29-900d-a7ed6efed15c" providerId="ADAL" clId="{EE48E064-7356-42CF-B510-64723BA2E3D5}" dt="2025-09-10T12:42:35.855" v="61"/>
          <ac:spMkLst>
            <pc:docMk/>
            <pc:sldMk cId="2025113395" sldId="257"/>
            <ac:spMk id="6" creationId="{4D018CAB-B64C-969B-C36B-59A4B619F217}"/>
          </ac:spMkLst>
        </pc:spChg>
        <pc:picChg chg="add mod ord">
          <ac:chgData name="Laura Klassen" userId="6b15ba68-4910-4a29-900d-a7ed6efed15c" providerId="ADAL" clId="{EE48E064-7356-42CF-B510-64723BA2E3D5}" dt="2025-09-10T12:42:14.616" v="59" actId="167"/>
          <ac:picMkLst>
            <pc:docMk/>
            <pc:sldMk cId="2025113395" sldId="257"/>
            <ac:picMk id="2" creationId="{2D9D2ABB-D9AE-51C2-D04E-683321CB5CC6}"/>
          </ac:picMkLst>
        </pc:picChg>
        <pc:picChg chg="del mod">
          <ac:chgData name="Laura Klassen" userId="6b15ba68-4910-4a29-900d-a7ed6efed15c" providerId="ADAL" clId="{EE48E064-7356-42CF-B510-64723BA2E3D5}" dt="2025-09-10T12:38:31.105" v="6" actId="478"/>
          <ac:picMkLst>
            <pc:docMk/>
            <pc:sldMk cId="2025113395" sldId="257"/>
            <ac:picMk id="4" creationId="{B09D84C2-7229-F1A6-ED5B-577DA1BF8C2E}"/>
          </ac:picMkLst>
        </pc:picChg>
      </pc:sldChg>
      <pc:sldChg chg="addSp delSp modSp mod">
        <pc:chgData name="Laura Klassen" userId="6b15ba68-4910-4a29-900d-a7ed6efed15c" providerId="ADAL" clId="{EE48E064-7356-42CF-B510-64723BA2E3D5}" dt="2025-09-10T12:41:50.625" v="54" actId="1076"/>
        <pc:sldMkLst>
          <pc:docMk/>
          <pc:sldMk cId="3808992489" sldId="258"/>
        </pc:sldMkLst>
        <pc:spChg chg="mod">
          <ac:chgData name="Laura Klassen" userId="6b15ba68-4910-4a29-900d-a7ed6efed15c" providerId="ADAL" clId="{EE48E064-7356-42CF-B510-64723BA2E3D5}" dt="2025-09-10T12:38:14.547" v="0"/>
          <ac:spMkLst>
            <pc:docMk/>
            <pc:sldMk cId="3808992489" sldId="258"/>
            <ac:spMk id="2" creationId="{BF59D8B3-5154-A497-944F-E704DC24B74D}"/>
          </ac:spMkLst>
        </pc:spChg>
        <pc:spChg chg="mod">
          <ac:chgData name="Laura Klassen" userId="6b15ba68-4910-4a29-900d-a7ed6efed15c" providerId="ADAL" clId="{EE48E064-7356-42CF-B510-64723BA2E3D5}" dt="2025-09-10T12:41:50.625" v="54" actId="1076"/>
          <ac:spMkLst>
            <pc:docMk/>
            <pc:sldMk cId="3808992489" sldId="258"/>
            <ac:spMk id="3" creationId="{D518C031-061D-1524-91C6-46E119F052FE}"/>
          </ac:spMkLst>
        </pc:spChg>
        <pc:picChg chg="del mod">
          <ac:chgData name="Laura Klassen" userId="6b15ba68-4910-4a29-900d-a7ed6efed15c" providerId="ADAL" clId="{EE48E064-7356-42CF-B510-64723BA2E3D5}" dt="2025-09-10T12:40:00.924" v="17" actId="478"/>
          <ac:picMkLst>
            <pc:docMk/>
            <pc:sldMk cId="3808992489" sldId="258"/>
            <ac:picMk id="4" creationId="{E586460D-4A9A-C441-F8A4-61843AA85C6B}"/>
          </ac:picMkLst>
        </pc:picChg>
        <pc:picChg chg="add mod ord">
          <ac:chgData name="Laura Klassen" userId="6b15ba68-4910-4a29-900d-a7ed6efed15c" providerId="ADAL" clId="{EE48E064-7356-42CF-B510-64723BA2E3D5}" dt="2025-09-10T12:40:03.682" v="19" actId="167"/>
          <ac:picMkLst>
            <pc:docMk/>
            <pc:sldMk cId="3808992489" sldId="258"/>
            <ac:picMk id="5" creationId="{31CDC9E1-AAE5-5159-26F7-6F53D6A385E7}"/>
          </ac:picMkLst>
        </pc:picChg>
      </pc:sldChg>
      <pc:sldChg chg="addSp delSp modSp mod">
        <pc:chgData name="Laura Klassen" userId="6b15ba68-4910-4a29-900d-a7ed6efed15c" providerId="ADAL" clId="{EE48E064-7356-42CF-B510-64723BA2E3D5}" dt="2025-09-10T12:45:08.743" v="95" actId="1076"/>
        <pc:sldMkLst>
          <pc:docMk/>
          <pc:sldMk cId="2795181349" sldId="259"/>
        </pc:sldMkLst>
        <pc:spChg chg="mod">
          <ac:chgData name="Laura Klassen" userId="6b15ba68-4910-4a29-900d-a7ed6efed15c" providerId="ADAL" clId="{EE48E064-7356-42CF-B510-64723BA2E3D5}" dt="2025-09-10T12:38:14.547" v="0"/>
          <ac:spMkLst>
            <pc:docMk/>
            <pc:sldMk cId="2795181349" sldId="259"/>
            <ac:spMk id="2" creationId="{490EF2D0-7A05-25F2-9F84-D6356012EEE7}"/>
          </ac:spMkLst>
        </pc:spChg>
        <pc:spChg chg="mod">
          <ac:chgData name="Laura Klassen" userId="6b15ba68-4910-4a29-900d-a7ed6efed15c" providerId="ADAL" clId="{EE48E064-7356-42CF-B510-64723BA2E3D5}" dt="2025-09-10T12:45:08.743" v="95" actId="1076"/>
          <ac:spMkLst>
            <pc:docMk/>
            <pc:sldMk cId="2795181349" sldId="259"/>
            <ac:spMk id="3" creationId="{CD0518D8-43BF-6D8A-1629-E647C8B0FB5B}"/>
          </ac:spMkLst>
        </pc:spChg>
        <pc:picChg chg="del mod">
          <ac:chgData name="Laura Klassen" userId="6b15ba68-4910-4a29-900d-a7ed6efed15c" providerId="ADAL" clId="{EE48E064-7356-42CF-B510-64723BA2E3D5}" dt="2025-09-10T12:40:06.711" v="20" actId="478"/>
          <ac:picMkLst>
            <pc:docMk/>
            <pc:sldMk cId="2795181349" sldId="259"/>
            <ac:picMk id="4" creationId="{B0A600A4-6EF9-E270-BFF6-4E95CA8E9B3C}"/>
          </ac:picMkLst>
        </pc:picChg>
        <pc:picChg chg="add mod ord">
          <ac:chgData name="Laura Klassen" userId="6b15ba68-4910-4a29-900d-a7ed6efed15c" providerId="ADAL" clId="{EE48E064-7356-42CF-B510-64723BA2E3D5}" dt="2025-09-10T12:40:08.949" v="22" actId="167"/>
          <ac:picMkLst>
            <pc:docMk/>
            <pc:sldMk cId="2795181349" sldId="259"/>
            <ac:picMk id="5" creationId="{E87918CA-69CF-09F3-E174-8B1E2E4D3108}"/>
          </ac:picMkLst>
        </pc:picChg>
      </pc:sldChg>
      <pc:sldChg chg="addSp delSp modSp mod">
        <pc:chgData name="Laura Klassen" userId="6b15ba68-4910-4a29-900d-a7ed6efed15c" providerId="ADAL" clId="{EE48E064-7356-42CF-B510-64723BA2E3D5}" dt="2025-09-10T12:41:39.719" v="52" actId="1076"/>
        <pc:sldMkLst>
          <pc:docMk/>
          <pc:sldMk cId="3521262462" sldId="261"/>
        </pc:sldMkLst>
        <pc:spChg chg="mod">
          <ac:chgData name="Laura Klassen" userId="6b15ba68-4910-4a29-900d-a7ed6efed15c" providerId="ADAL" clId="{EE48E064-7356-42CF-B510-64723BA2E3D5}" dt="2025-09-10T12:38:14.547" v="0"/>
          <ac:spMkLst>
            <pc:docMk/>
            <pc:sldMk cId="3521262462" sldId="261"/>
            <ac:spMk id="2" creationId="{D6164AF5-1C50-FDFF-789C-BBF9AED97A62}"/>
          </ac:spMkLst>
        </pc:spChg>
        <pc:picChg chg="add mod ord">
          <ac:chgData name="Laura Klassen" userId="6b15ba68-4910-4a29-900d-a7ed6efed15c" providerId="ADAL" clId="{EE48E064-7356-42CF-B510-64723BA2E3D5}" dt="2025-09-10T12:40:13.032" v="25" actId="167"/>
          <ac:picMkLst>
            <pc:docMk/>
            <pc:sldMk cId="3521262462" sldId="261"/>
            <ac:picMk id="3" creationId="{CCBE2045-B2B9-E19F-88C8-89674A3A2E4E}"/>
          </ac:picMkLst>
        </pc:picChg>
        <pc:picChg chg="del mod">
          <ac:chgData name="Laura Klassen" userId="6b15ba68-4910-4a29-900d-a7ed6efed15c" providerId="ADAL" clId="{EE48E064-7356-42CF-B510-64723BA2E3D5}" dt="2025-09-10T12:40:11.153" v="23" actId="478"/>
          <ac:picMkLst>
            <pc:docMk/>
            <pc:sldMk cId="3521262462" sldId="261"/>
            <ac:picMk id="4" creationId="{26DC187D-EC19-BF9D-C6C1-9839BCB8439D}"/>
          </ac:picMkLst>
        </pc:picChg>
        <pc:picChg chg="mod">
          <ac:chgData name="Laura Klassen" userId="6b15ba68-4910-4a29-900d-a7ed6efed15c" providerId="ADAL" clId="{EE48E064-7356-42CF-B510-64723BA2E3D5}" dt="2025-09-10T12:41:39.719" v="52" actId="1076"/>
          <ac:picMkLst>
            <pc:docMk/>
            <pc:sldMk cId="3521262462" sldId="261"/>
            <ac:picMk id="5" creationId="{88283091-909F-A33A-1661-25B572B07670}"/>
          </ac:picMkLst>
        </pc:picChg>
      </pc:sldChg>
      <pc:sldChg chg="addSp delSp modSp mod">
        <pc:chgData name="Laura Klassen" userId="6b15ba68-4910-4a29-900d-a7ed6efed15c" providerId="ADAL" clId="{EE48E064-7356-42CF-B510-64723BA2E3D5}" dt="2025-09-10T12:46:07.599" v="115" actId="1076"/>
        <pc:sldMkLst>
          <pc:docMk/>
          <pc:sldMk cId="2308457988" sldId="262"/>
        </pc:sldMkLst>
        <pc:spChg chg="del mod">
          <ac:chgData name="Laura Klassen" userId="6b15ba68-4910-4a29-900d-a7ed6efed15c" providerId="ADAL" clId="{EE48E064-7356-42CF-B510-64723BA2E3D5}" dt="2025-09-10T12:44:12.450" v="90" actId="478"/>
          <ac:spMkLst>
            <pc:docMk/>
            <pc:sldMk cId="2308457988" sldId="262"/>
            <ac:spMk id="2" creationId="{FBA5F4D6-F819-F65D-8E10-29D46125DE42}"/>
          </ac:spMkLst>
        </pc:spChg>
        <pc:spChg chg="mod">
          <ac:chgData name="Laura Klassen" userId="6b15ba68-4910-4a29-900d-a7ed6efed15c" providerId="ADAL" clId="{EE48E064-7356-42CF-B510-64723BA2E3D5}" dt="2025-09-10T12:46:07.599" v="115" actId="1076"/>
          <ac:spMkLst>
            <pc:docMk/>
            <pc:sldMk cId="2308457988" sldId="262"/>
            <ac:spMk id="4" creationId="{2C2687E0-A304-F995-EC19-ADC65B6A1165}"/>
          </ac:spMkLst>
        </pc:spChg>
        <pc:spChg chg="add del mod">
          <ac:chgData name="Laura Klassen" userId="6b15ba68-4910-4a29-900d-a7ed6efed15c" providerId="ADAL" clId="{EE48E064-7356-42CF-B510-64723BA2E3D5}" dt="2025-09-10T12:40:43.878" v="41" actId="478"/>
          <ac:spMkLst>
            <pc:docMk/>
            <pc:sldMk cId="2308457988" sldId="262"/>
            <ac:spMk id="6" creationId="{B46C6670-5CB9-7506-7629-ACC800D4A37B}"/>
          </ac:spMkLst>
        </pc:spChg>
        <pc:spChg chg="mod">
          <ac:chgData name="Laura Klassen" userId="6b15ba68-4910-4a29-900d-a7ed6efed15c" providerId="ADAL" clId="{EE48E064-7356-42CF-B510-64723BA2E3D5}" dt="2025-09-10T12:46:07.599" v="115" actId="1076"/>
          <ac:spMkLst>
            <pc:docMk/>
            <pc:sldMk cId="2308457988" sldId="262"/>
            <ac:spMk id="7" creationId="{7A94AC28-9232-F9FC-8018-DA98D17083BB}"/>
          </ac:spMkLst>
        </pc:spChg>
        <pc:spChg chg="add mod">
          <ac:chgData name="Laura Klassen" userId="6b15ba68-4910-4a29-900d-a7ed6efed15c" providerId="ADAL" clId="{EE48E064-7356-42CF-B510-64723BA2E3D5}" dt="2025-09-10T12:44:09.687" v="89"/>
          <ac:spMkLst>
            <pc:docMk/>
            <pc:sldMk cId="2308457988" sldId="262"/>
            <ac:spMk id="9" creationId="{671A7916-1A94-A7AC-FA6A-2D298EA5EB6D}"/>
          </ac:spMkLst>
        </pc:spChg>
        <pc:spChg chg="add del mod">
          <ac:chgData name="Laura Klassen" userId="6b15ba68-4910-4a29-900d-a7ed6efed15c" providerId="ADAL" clId="{EE48E064-7356-42CF-B510-64723BA2E3D5}" dt="2025-09-10T12:44:21.995" v="92" actId="478"/>
          <ac:spMkLst>
            <pc:docMk/>
            <pc:sldMk cId="2308457988" sldId="262"/>
            <ac:spMk id="11" creationId="{44DC352D-520C-224C-D80D-C1B0044C8337}"/>
          </ac:spMkLst>
        </pc:spChg>
        <pc:picChg chg="del mod">
          <ac:chgData name="Laura Klassen" userId="6b15ba68-4910-4a29-900d-a7ed6efed15c" providerId="ADAL" clId="{EE48E064-7356-42CF-B510-64723BA2E3D5}" dt="2025-09-10T12:40:31.329" v="38" actId="478"/>
          <ac:picMkLst>
            <pc:docMk/>
            <pc:sldMk cId="2308457988" sldId="262"/>
            <ac:picMk id="5" creationId="{90FEA9DD-F556-ED80-6B33-19223D8E293D}"/>
          </ac:picMkLst>
        </pc:picChg>
        <pc:picChg chg="add mod ord">
          <ac:chgData name="Laura Klassen" userId="6b15ba68-4910-4a29-900d-a7ed6efed15c" providerId="ADAL" clId="{EE48E064-7356-42CF-B510-64723BA2E3D5}" dt="2025-09-10T12:46:04.780" v="114" actId="1076"/>
          <ac:picMkLst>
            <pc:docMk/>
            <pc:sldMk cId="2308457988" sldId="262"/>
            <ac:picMk id="8" creationId="{DA8F71CF-4BC3-8D2D-DCB6-39E8E9DB5254}"/>
          </ac:picMkLst>
        </pc:picChg>
      </pc:sldChg>
      <pc:sldChg chg="addSp delSp modSp mod">
        <pc:chgData name="Laura Klassen" userId="6b15ba68-4910-4a29-900d-a7ed6efed15c" providerId="ADAL" clId="{EE48E064-7356-42CF-B510-64723BA2E3D5}" dt="2025-09-10T13:46:56.164" v="137" actId="478"/>
        <pc:sldMkLst>
          <pc:docMk/>
          <pc:sldMk cId="478514536" sldId="263"/>
        </pc:sldMkLst>
        <pc:spChg chg="mod">
          <ac:chgData name="Laura Klassen" userId="6b15ba68-4910-4a29-900d-a7ed6efed15c" providerId="ADAL" clId="{EE48E064-7356-42CF-B510-64723BA2E3D5}" dt="2025-09-10T12:38:14.547" v="0"/>
          <ac:spMkLst>
            <pc:docMk/>
            <pc:sldMk cId="478514536" sldId="263"/>
            <ac:spMk id="2" creationId="{ED2BD6B0-29B5-5933-F882-A63F6C2AD3A7}"/>
          </ac:spMkLst>
        </pc:spChg>
        <pc:spChg chg="add del mod">
          <ac:chgData name="Laura Klassen" userId="6b15ba68-4910-4a29-900d-a7ed6efed15c" providerId="ADAL" clId="{EE48E064-7356-42CF-B510-64723BA2E3D5}" dt="2025-09-10T13:46:56.164" v="137" actId="478"/>
          <ac:spMkLst>
            <pc:docMk/>
            <pc:sldMk cId="478514536" sldId="263"/>
            <ac:spMk id="4" creationId="{2804F8F1-1852-B3AA-CDDA-14FBBB9E55F4}"/>
          </ac:spMkLst>
        </pc:spChg>
        <pc:spChg chg="mod">
          <ac:chgData name="Laura Klassen" userId="6b15ba68-4910-4a29-900d-a7ed6efed15c" providerId="ADAL" clId="{EE48E064-7356-42CF-B510-64723BA2E3D5}" dt="2025-09-10T12:38:14.547" v="0"/>
          <ac:spMkLst>
            <pc:docMk/>
            <pc:sldMk cId="478514536" sldId="263"/>
            <ac:spMk id="5" creationId="{71A47087-3773-538E-EAF0-F84B05E4822C}"/>
          </ac:spMkLst>
        </pc:spChg>
        <pc:picChg chg="add mod ord">
          <ac:chgData name="Laura Klassen" userId="6b15ba68-4910-4a29-900d-a7ed6efed15c" providerId="ADAL" clId="{EE48E064-7356-42CF-B510-64723BA2E3D5}" dt="2025-09-10T12:40:48.660" v="44" actId="167"/>
          <ac:picMkLst>
            <pc:docMk/>
            <pc:sldMk cId="478514536" sldId="263"/>
            <ac:picMk id="3" creationId="{3FA91767-696F-3BC4-8A6D-5B97D70C850A}"/>
          </ac:picMkLst>
        </pc:picChg>
        <pc:picChg chg="del mod">
          <ac:chgData name="Laura Klassen" userId="6b15ba68-4910-4a29-900d-a7ed6efed15c" providerId="ADAL" clId="{EE48E064-7356-42CF-B510-64723BA2E3D5}" dt="2025-09-10T12:40:46.457" v="42" actId="478"/>
          <ac:picMkLst>
            <pc:docMk/>
            <pc:sldMk cId="478514536" sldId="263"/>
            <ac:picMk id="4" creationId="{6256BAE5-048E-1A2C-4509-5B6D80E7625A}"/>
          </ac:picMkLst>
        </pc:picChg>
        <pc:cxnChg chg="mod">
          <ac:chgData name="Laura Klassen" userId="6b15ba68-4910-4a29-900d-a7ed6efed15c" providerId="ADAL" clId="{EE48E064-7356-42CF-B510-64723BA2E3D5}" dt="2025-09-10T13:46:48.509" v="134" actId="1037"/>
          <ac:cxnSpMkLst>
            <pc:docMk/>
            <pc:sldMk cId="478514536" sldId="263"/>
            <ac:cxnSpMk id="9" creationId="{DA6A97E3-43A2-22BC-3E86-17C433991C6A}"/>
          </ac:cxnSpMkLst>
        </pc:cxnChg>
      </pc:sldChg>
      <pc:sldChg chg="addSp delSp modSp mod">
        <pc:chgData name="Laura Klassen" userId="6b15ba68-4910-4a29-900d-a7ed6efed15c" providerId="ADAL" clId="{EE48E064-7356-42CF-B510-64723BA2E3D5}" dt="2025-09-10T12:45:04.326" v="94" actId="1076"/>
        <pc:sldMkLst>
          <pc:docMk/>
          <pc:sldMk cId="974820434" sldId="264"/>
        </pc:sldMkLst>
        <pc:spChg chg="mod">
          <ac:chgData name="Laura Klassen" userId="6b15ba68-4910-4a29-900d-a7ed6efed15c" providerId="ADAL" clId="{EE48E064-7356-42CF-B510-64723BA2E3D5}" dt="2025-09-10T12:38:14.547" v="0"/>
          <ac:spMkLst>
            <pc:docMk/>
            <pc:sldMk cId="974820434" sldId="264"/>
            <ac:spMk id="2" creationId="{490EF2D0-7A05-25F2-9F84-D6356012EEE7}"/>
          </ac:spMkLst>
        </pc:spChg>
        <pc:spChg chg="mod">
          <ac:chgData name="Laura Klassen" userId="6b15ba68-4910-4a29-900d-a7ed6efed15c" providerId="ADAL" clId="{EE48E064-7356-42CF-B510-64723BA2E3D5}" dt="2025-09-10T12:45:04.326" v="94" actId="1076"/>
          <ac:spMkLst>
            <pc:docMk/>
            <pc:sldMk cId="974820434" sldId="264"/>
            <ac:spMk id="3" creationId="{CD0518D8-43BF-6D8A-1629-E647C8B0FB5B}"/>
          </ac:spMkLst>
        </pc:spChg>
        <pc:picChg chg="del mod">
          <ac:chgData name="Laura Klassen" userId="6b15ba68-4910-4a29-900d-a7ed6efed15c" providerId="ADAL" clId="{EE48E064-7356-42CF-B510-64723BA2E3D5}" dt="2025-09-10T12:40:15.279" v="26" actId="478"/>
          <ac:picMkLst>
            <pc:docMk/>
            <pc:sldMk cId="974820434" sldId="264"/>
            <ac:picMk id="4" creationId="{B0A600A4-6EF9-E270-BFF6-4E95CA8E9B3C}"/>
          </ac:picMkLst>
        </pc:picChg>
        <pc:picChg chg="add mod ord">
          <ac:chgData name="Laura Klassen" userId="6b15ba68-4910-4a29-900d-a7ed6efed15c" providerId="ADAL" clId="{EE48E064-7356-42CF-B510-64723BA2E3D5}" dt="2025-09-10T12:40:17.196" v="28" actId="167"/>
          <ac:picMkLst>
            <pc:docMk/>
            <pc:sldMk cId="974820434" sldId="264"/>
            <ac:picMk id="5" creationId="{F89354E2-6FCE-78B9-7A20-A04E854F945C}"/>
          </ac:picMkLst>
        </pc:picChg>
      </pc:sldChg>
      <pc:sldChg chg="addSp delSp modSp mod">
        <pc:chgData name="Laura Klassen" userId="6b15ba68-4910-4a29-900d-a7ed6efed15c" providerId="ADAL" clId="{EE48E064-7356-42CF-B510-64723BA2E3D5}" dt="2025-09-10T12:43:58.149" v="86" actId="1076"/>
        <pc:sldMkLst>
          <pc:docMk/>
          <pc:sldMk cId="3232412156" sldId="265"/>
        </pc:sldMkLst>
        <pc:spChg chg="del mod">
          <ac:chgData name="Laura Klassen" userId="6b15ba68-4910-4a29-900d-a7ed6efed15c" providerId="ADAL" clId="{EE48E064-7356-42CF-B510-64723BA2E3D5}" dt="2025-09-10T12:43:49.271" v="82" actId="478"/>
          <ac:spMkLst>
            <pc:docMk/>
            <pc:sldMk cId="3232412156" sldId="265"/>
            <ac:spMk id="2" creationId="{D6164AF5-1C50-FDFF-789C-BBF9AED97A62}"/>
          </ac:spMkLst>
        </pc:spChg>
        <pc:spChg chg="add del mod">
          <ac:chgData name="Laura Klassen" userId="6b15ba68-4910-4a29-900d-a7ed6efed15c" providerId="ADAL" clId="{EE48E064-7356-42CF-B510-64723BA2E3D5}" dt="2025-09-10T12:43:51.471" v="83" actId="478"/>
          <ac:spMkLst>
            <pc:docMk/>
            <pc:sldMk cId="3232412156" sldId="265"/>
            <ac:spMk id="7" creationId="{2AFB3F3B-E316-A1C5-7601-21432B9D97F3}"/>
          </ac:spMkLst>
        </pc:spChg>
        <pc:spChg chg="add mod">
          <ac:chgData name="Laura Klassen" userId="6b15ba68-4910-4a29-900d-a7ed6efed15c" providerId="ADAL" clId="{EE48E064-7356-42CF-B510-64723BA2E3D5}" dt="2025-09-10T12:43:52.184" v="84"/>
          <ac:spMkLst>
            <pc:docMk/>
            <pc:sldMk cId="3232412156" sldId="265"/>
            <ac:spMk id="8" creationId="{594016E2-7E4B-4A12-C2E2-CABB20673D75}"/>
          </ac:spMkLst>
        </pc:spChg>
        <pc:picChg chg="add mod ord">
          <ac:chgData name="Laura Klassen" userId="6b15ba68-4910-4a29-900d-a7ed6efed15c" providerId="ADAL" clId="{EE48E064-7356-42CF-B510-64723BA2E3D5}" dt="2025-09-10T12:40:29.479" v="37" actId="167"/>
          <ac:picMkLst>
            <pc:docMk/>
            <pc:sldMk cId="3232412156" sldId="265"/>
            <ac:picMk id="3" creationId="{2826E929-4074-53F9-1640-DFB1BBE49F5B}"/>
          </ac:picMkLst>
        </pc:picChg>
        <pc:picChg chg="del mod">
          <ac:chgData name="Laura Klassen" userId="6b15ba68-4910-4a29-900d-a7ed6efed15c" providerId="ADAL" clId="{EE48E064-7356-42CF-B510-64723BA2E3D5}" dt="2025-09-10T12:40:27.723" v="35" actId="478"/>
          <ac:picMkLst>
            <pc:docMk/>
            <pc:sldMk cId="3232412156" sldId="265"/>
            <ac:picMk id="4" creationId="{26DC187D-EC19-BF9D-C6C1-9839BCB8439D}"/>
          </ac:picMkLst>
        </pc:picChg>
        <pc:picChg chg="mod">
          <ac:chgData name="Laura Klassen" userId="6b15ba68-4910-4a29-900d-a7ed6efed15c" providerId="ADAL" clId="{EE48E064-7356-42CF-B510-64723BA2E3D5}" dt="2025-09-10T12:43:58.149" v="86" actId="1076"/>
          <ac:picMkLst>
            <pc:docMk/>
            <pc:sldMk cId="3232412156" sldId="265"/>
            <ac:picMk id="5" creationId="{CFE3B07F-902D-241B-6502-5419BAC42EE6}"/>
          </ac:picMkLst>
        </pc:picChg>
      </pc:sldChg>
      <pc:sldChg chg="addSp delSp modSp mod">
        <pc:chgData name="Laura Klassen" userId="6b15ba68-4910-4a29-900d-a7ed6efed15c" providerId="ADAL" clId="{EE48E064-7356-42CF-B510-64723BA2E3D5}" dt="2025-09-10T12:43:26.804" v="76" actId="478"/>
        <pc:sldMkLst>
          <pc:docMk/>
          <pc:sldMk cId="371481820" sldId="266"/>
        </pc:sldMkLst>
        <pc:spChg chg="add del mod">
          <ac:chgData name="Laura Klassen" userId="6b15ba68-4910-4a29-900d-a7ed6efed15c" providerId="ADAL" clId="{EE48E064-7356-42CF-B510-64723BA2E3D5}" dt="2025-09-10T12:43:26.804" v="76" actId="478"/>
          <ac:spMkLst>
            <pc:docMk/>
            <pc:sldMk cId="371481820" sldId="266"/>
            <ac:spMk id="2" creationId="{D6164AF5-1C50-FDFF-789C-BBF9AED97A62}"/>
          </ac:spMkLst>
        </pc:spChg>
        <pc:spChg chg="add del mod">
          <ac:chgData name="Laura Klassen" userId="6b15ba68-4910-4a29-900d-a7ed6efed15c" providerId="ADAL" clId="{EE48E064-7356-42CF-B510-64723BA2E3D5}" dt="2025-09-10T12:42:56.262" v="66" actId="22"/>
          <ac:spMkLst>
            <pc:docMk/>
            <pc:sldMk cId="371481820" sldId="266"/>
            <ac:spMk id="6" creationId="{D35E70C5-CA29-CDDF-8204-BAC15A8E79A5}"/>
          </ac:spMkLst>
        </pc:spChg>
        <pc:spChg chg="add mod">
          <ac:chgData name="Laura Klassen" userId="6b15ba68-4910-4a29-900d-a7ed6efed15c" providerId="ADAL" clId="{EE48E064-7356-42CF-B510-64723BA2E3D5}" dt="2025-09-10T12:43:24.782" v="74"/>
          <ac:spMkLst>
            <pc:docMk/>
            <pc:sldMk cId="371481820" sldId="266"/>
            <ac:spMk id="8" creationId="{D647B3D4-280F-F000-F5B8-04591B8BB013}"/>
          </ac:spMkLst>
        </pc:spChg>
        <pc:graphicFrameChg chg="mod">
          <ac:chgData name="Laura Klassen" userId="6b15ba68-4910-4a29-900d-a7ed6efed15c" providerId="ADAL" clId="{EE48E064-7356-42CF-B510-64723BA2E3D5}" dt="2025-09-10T12:38:14.547" v="0"/>
          <ac:graphicFrameMkLst>
            <pc:docMk/>
            <pc:sldMk cId="371481820" sldId="266"/>
            <ac:graphicFrameMk id="9" creationId="{176DAC61-CF62-FC20-BEAA-D0BB643540D3}"/>
          </ac:graphicFrameMkLst>
        </pc:graphicFrameChg>
        <pc:picChg chg="add mod ord">
          <ac:chgData name="Laura Klassen" userId="6b15ba68-4910-4a29-900d-a7ed6efed15c" providerId="ADAL" clId="{EE48E064-7356-42CF-B510-64723BA2E3D5}" dt="2025-09-10T12:40:21.441" v="31" actId="167"/>
          <ac:picMkLst>
            <pc:docMk/>
            <pc:sldMk cId="371481820" sldId="266"/>
            <ac:picMk id="3" creationId="{271920EC-1466-FBB2-48E4-A4B9DAB39BD2}"/>
          </ac:picMkLst>
        </pc:picChg>
        <pc:picChg chg="del mod">
          <ac:chgData name="Laura Klassen" userId="6b15ba68-4910-4a29-900d-a7ed6efed15c" providerId="ADAL" clId="{EE48E064-7356-42CF-B510-64723BA2E3D5}" dt="2025-09-10T12:40:19.196" v="29" actId="478"/>
          <ac:picMkLst>
            <pc:docMk/>
            <pc:sldMk cId="371481820" sldId="266"/>
            <ac:picMk id="4" creationId="{26DC187D-EC19-BF9D-C6C1-9839BCB8439D}"/>
          </ac:picMkLst>
        </pc:picChg>
        <pc:picChg chg="mod">
          <ac:chgData name="Laura Klassen" userId="6b15ba68-4910-4a29-900d-a7ed6efed15c" providerId="ADAL" clId="{EE48E064-7356-42CF-B510-64723BA2E3D5}" dt="2025-09-10T12:41:22.153" v="50" actId="1440"/>
          <ac:picMkLst>
            <pc:docMk/>
            <pc:sldMk cId="371481820" sldId="266"/>
            <ac:picMk id="7" creationId="{963BB330-3ACC-D92C-A656-E3E15DA60A2C}"/>
          </ac:picMkLst>
        </pc:picChg>
      </pc:sldChg>
      <pc:sldChg chg="addSp delSp modSp mod">
        <pc:chgData name="Laura Klassen" userId="6b15ba68-4910-4a29-900d-a7ed6efed15c" providerId="ADAL" clId="{EE48E064-7356-42CF-B510-64723BA2E3D5}" dt="2025-09-10T12:43:44.477" v="81" actId="1076"/>
        <pc:sldMkLst>
          <pc:docMk/>
          <pc:sldMk cId="3415024463" sldId="267"/>
        </pc:sldMkLst>
        <pc:spChg chg="del mod">
          <ac:chgData name="Laura Klassen" userId="6b15ba68-4910-4a29-900d-a7ed6efed15c" providerId="ADAL" clId="{EE48E064-7356-42CF-B510-64723BA2E3D5}" dt="2025-09-10T12:43:35.273" v="77" actId="478"/>
          <ac:spMkLst>
            <pc:docMk/>
            <pc:sldMk cId="3415024463" sldId="267"/>
            <ac:spMk id="2" creationId="{D6164AF5-1C50-FDFF-789C-BBF9AED97A62}"/>
          </ac:spMkLst>
        </pc:spChg>
        <pc:spChg chg="add del mod">
          <ac:chgData name="Laura Klassen" userId="6b15ba68-4910-4a29-900d-a7ed6efed15c" providerId="ADAL" clId="{EE48E064-7356-42CF-B510-64723BA2E3D5}" dt="2025-09-10T12:43:37.182" v="78" actId="478"/>
          <ac:spMkLst>
            <pc:docMk/>
            <pc:sldMk cId="3415024463" sldId="267"/>
            <ac:spMk id="7" creationId="{0EDDECEF-89A4-DB5E-410A-81E04A76A79E}"/>
          </ac:spMkLst>
        </pc:spChg>
        <pc:spChg chg="add mod">
          <ac:chgData name="Laura Klassen" userId="6b15ba68-4910-4a29-900d-a7ed6efed15c" providerId="ADAL" clId="{EE48E064-7356-42CF-B510-64723BA2E3D5}" dt="2025-09-10T12:43:37.988" v="79"/>
          <ac:spMkLst>
            <pc:docMk/>
            <pc:sldMk cId="3415024463" sldId="267"/>
            <ac:spMk id="8" creationId="{98804A08-BBA3-1626-67C6-785B4BA93773}"/>
          </ac:spMkLst>
        </pc:spChg>
        <pc:picChg chg="mod">
          <ac:chgData name="Laura Klassen" userId="6b15ba68-4910-4a29-900d-a7ed6efed15c" providerId="ADAL" clId="{EE48E064-7356-42CF-B510-64723BA2E3D5}" dt="2025-09-10T12:43:44.477" v="81" actId="1076"/>
          <ac:picMkLst>
            <pc:docMk/>
            <pc:sldMk cId="3415024463" sldId="267"/>
            <ac:picMk id="3" creationId="{B7D71A05-F42C-A74F-AB06-449F356D20C9}"/>
          </ac:picMkLst>
        </pc:picChg>
        <pc:picChg chg="del mod">
          <ac:chgData name="Laura Klassen" userId="6b15ba68-4910-4a29-900d-a7ed6efed15c" providerId="ADAL" clId="{EE48E064-7356-42CF-B510-64723BA2E3D5}" dt="2025-09-10T12:40:23.555" v="32" actId="478"/>
          <ac:picMkLst>
            <pc:docMk/>
            <pc:sldMk cId="3415024463" sldId="267"/>
            <ac:picMk id="4" creationId="{26DC187D-EC19-BF9D-C6C1-9839BCB8439D}"/>
          </ac:picMkLst>
        </pc:picChg>
        <pc:picChg chg="add mod ord">
          <ac:chgData name="Laura Klassen" userId="6b15ba68-4910-4a29-900d-a7ed6efed15c" providerId="ADAL" clId="{EE48E064-7356-42CF-B510-64723BA2E3D5}" dt="2025-09-10T12:40:25.938" v="34" actId="167"/>
          <ac:picMkLst>
            <pc:docMk/>
            <pc:sldMk cId="3415024463" sldId="267"/>
            <ac:picMk id="5" creationId="{069CDA21-E9F8-4E9A-AE87-CE9D64066DF5}"/>
          </ac:picMkLst>
        </pc:picChg>
      </pc:sldChg>
      <pc:sldChg chg="modSp add del mod">
        <pc:chgData name="Laura Klassen" userId="6b15ba68-4910-4a29-900d-a7ed6efed15c" providerId="ADAL" clId="{EE48E064-7356-42CF-B510-64723BA2E3D5}" dt="2025-09-10T13:55:08.874" v="293" actId="2696"/>
        <pc:sldMkLst>
          <pc:docMk/>
          <pc:sldMk cId="540061076" sldId="268"/>
        </pc:sldMkLst>
        <pc:spChg chg="mod">
          <ac:chgData name="Laura Klassen" userId="6b15ba68-4910-4a29-900d-a7ed6efed15c" providerId="ADAL" clId="{EE48E064-7356-42CF-B510-64723BA2E3D5}" dt="2025-09-10T13:54:59.809" v="292" actId="120"/>
          <ac:spMkLst>
            <pc:docMk/>
            <pc:sldMk cId="540061076" sldId="268"/>
            <ac:spMk id="3" creationId="{6CADD6B1-8168-C99F-7741-98497FD2E03E}"/>
          </ac:spMkLst>
        </pc:spChg>
        <pc:spChg chg="mod">
          <ac:chgData name="Laura Klassen" userId="6b15ba68-4910-4a29-900d-a7ed6efed15c" providerId="ADAL" clId="{EE48E064-7356-42CF-B510-64723BA2E3D5}" dt="2025-09-10T13:54:56.886" v="285" actId="120"/>
          <ac:spMkLst>
            <pc:docMk/>
            <pc:sldMk cId="540061076" sldId="268"/>
            <ac:spMk id="5" creationId="{EAA2A132-EF98-7E53-CBB8-110A17AA3FE3}"/>
          </ac:spMkLst>
        </pc:spChg>
        <pc:cxnChg chg="mod">
          <ac:chgData name="Laura Klassen" userId="6b15ba68-4910-4a29-900d-a7ed6efed15c" providerId="ADAL" clId="{EE48E064-7356-42CF-B510-64723BA2E3D5}" dt="2025-09-10T13:54:57.573" v="287" actId="14100"/>
          <ac:cxnSpMkLst>
            <pc:docMk/>
            <pc:sldMk cId="540061076" sldId="268"/>
            <ac:cxnSpMk id="2" creationId="{3802BD42-1E3D-9298-4CA1-A8BADB9F68F7}"/>
          </ac:cxnSpMkLst>
        </pc:cxnChg>
      </pc:sldChg>
      <pc:sldMasterChg chg="modSp modSldLayout">
        <pc:chgData name="Laura Klassen" userId="6b15ba68-4910-4a29-900d-a7ed6efed15c" providerId="ADAL" clId="{EE48E064-7356-42CF-B510-64723BA2E3D5}" dt="2025-09-10T12:38:14.547" v="0"/>
        <pc:sldMasterMkLst>
          <pc:docMk/>
          <pc:sldMasterMk cId="2676719754" sldId="2147483660"/>
        </pc:sldMasterMkLst>
        <pc:spChg chg="mod">
          <ac:chgData name="Laura Klassen" userId="6b15ba68-4910-4a29-900d-a7ed6efed15c" providerId="ADAL" clId="{EE48E064-7356-42CF-B510-64723BA2E3D5}" dt="2025-09-10T12:38:14.547" v="0"/>
          <ac:spMkLst>
            <pc:docMk/>
            <pc:sldMasterMk cId="2676719754" sldId="2147483660"/>
            <ac:spMk id="2" creationId="{00000000-0000-0000-0000-000000000000}"/>
          </ac:spMkLst>
        </pc:spChg>
        <pc:spChg chg="mod">
          <ac:chgData name="Laura Klassen" userId="6b15ba68-4910-4a29-900d-a7ed6efed15c" providerId="ADAL" clId="{EE48E064-7356-42CF-B510-64723BA2E3D5}" dt="2025-09-10T12:38:14.547" v="0"/>
          <ac:spMkLst>
            <pc:docMk/>
            <pc:sldMasterMk cId="2676719754" sldId="2147483660"/>
            <ac:spMk id="3" creationId="{00000000-0000-0000-0000-000000000000}"/>
          </ac:spMkLst>
        </pc:spChg>
        <pc:spChg chg="mod">
          <ac:chgData name="Laura Klassen" userId="6b15ba68-4910-4a29-900d-a7ed6efed15c" providerId="ADAL" clId="{EE48E064-7356-42CF-B510-64723BA2E3D5}" dt="2025-09-10T12:38:14.547" v="0"/>
          <ac:spMkLst>
            <pc:docMk/>
            <pc:sldMasterMk cId="2676719754" sldId="2147483660"/>
            <ac:spMk id="4" creationId="{00000000-0000-0000-0000-000000000000}"/>
          </ac:spMkLst>
        </pc:spChg>
        <pc:spChg chg="mod">
          <ac:chgData name="Laura Klassen" userId="6b15ba68-4910-4a29-900d-a7ed6efed15c" providerId="ADAL" clId="{EE48E064-7356-42CF-B510-64723BA2E3D5}" dt="2025-09-10T12:38:14.547" v="0"/>
          <ac:spMkLst>
            <pc:docMk/>
            <pc:sldMasterMk cId="2676719754" sldId="2147483660"/>
            <ac:spMk id="5" creationId="{00000000-0000-0000-0000-000000000000}"/>
          </ac:spMkLst>
        </pc:spChg>
        <pc:spChg chg="mod">
          <ac:chgData name="Laura Klassen" userId="6b15ba68-4910-4a29-900d-a7ed6efed15c" providerId="ADAL" clId="{EE48E064-7356-42CF-B510-64723BA2E3D5}" dt="2025-09-10T12:38:14.547" v="0"/>
          <ac:spMkLst>
            <pc:docMk/>
            <pc:sldMasterMk cId="2676719754" sldId="2147483660"/>
            <ac:spMk id="6" creationId="{00000000-0000-0000-0000-000000000000}"/>
          </ac:spMkLst>
        </pc:spChg>
        <pc:sldLayoutChg chg="modSp">
          <pc:chgData name="Laura Klassen" userId="6b15ba68-4910-4a29-900d-a7ed6efed15c" providerId="ADAL" clId="{EE48E064-7356-42CF-B510-64723BA2E3D5}" dt="2025-09-10T12:38:14.547" v="0"/>
          <pc:sldLayoutMkLst>
            <pc:docMk/>
            <pc:sldMasterMk cId="2676719754" sldId="2147483660"/>
            <pc:sldLayoutMk cId="2919458564" sldId="2147483661"/>
          </pc:sldLayoutMkLst>
          <pc:spChg chg="mod">
            <ac:chgData name="Laura Klassen" userId="6b15ba68-4910-4a29-900d-a7ed6efed15c" providerId="ADAL" clId="{EE48E064-7356-42CF-B510-64723BA2E3D5}" dt="2025-09-10T12:38:14.547" v="0"/>
            <ac:spMkLst>
              <pc:docMk/>
              <pc:sldMasterMk cId="2676719754" sldId="2147483660"/>
              <pc:sldLayoutMk cId="2919458564" sldId="2147483661"/>
              <ac:spMk id="2" creationId="{00000000-0000-0000-0000-000000000000}"/>
            </ac:spMkLst>
          </pc:spChg>
          <pc:spChg chg="mod">
            <ac:chgData name="Laura Klassen" userId="6b15ba68-4910-4a29-900d-a7ed6efed15c" providerId="ADAL" clId="{EE48E064-7356-42CF-B510-64723BA2E3D5}" dt="2025-09-10T12:38:14.547" v="0"/>
            <ac:spMkLst>
              <pc:docMk/>
              <pc:sldMasterMk cId="2676719754" sldId="2147483660"/>
              <pc:sldLayoutMk cId="2919458564" sldId="2147483661"/>
              <ac:spMk id="3" creationId="{00000000-0000-0000-0000-000000000000}"/>
            </ac:spMkLst>
          </pc:spChg>
        </pc:sldLayoutChg>
        <pc:sldLayoutChg chg="modSp">
          <pc:chgData name="Laura Klassen" userId="6b15ba68-4910-4a29-900d-a7ed6efed15c" providerId="ADAL" clId="{EE48E064-7356-42CF-B510-64723BA2E3D5}" dt="2025-09-10T12:38:14.547" v="0"/>
          <pc:sldLayoutMkLst>
            <pc:docMk/>
            <pc:sldMasterMk cId="2676719754" sldId="2147483660"/>
            <pc:sldLayoutMk cId="2765485318" sldId="2147483663"/>
          </pc:sldLayoutMkLst>
          <pc:spChg chg="mod">
            <ac:chgData name="Laura Klassen" userId="6b15ba68-4910-4a29-900d-a7ed6efed15c" providerId="ADAL" clId="{EE48E064-7356-42CF-B510-64723BA2E3D5}" dt="2025-09-10T12:38:14.547" v="0"/>
            <ac:spMkLst>
              <pc:docMk/>
              <pc:sldMasterMk cId="2676719754" sldId="2147483660"/>
              <pc:sldLayoutMk cId="2765485318" sldId="2147483663"/>
              <ac:spMk id="2" creationId="{00000000-0000-0000-0000-000000000000}"/>
            </ac:spMkLst>
          </pc:spChg>
          <pc:spChg chg="mod">
            <ac:chgData name="Laura Klassen" userId="6b15ba68-4910-4a29-900d-a7ed6efed15c" providerId="ADAL" clId="{EE48E064-7356-42CF-B510-64723BA2E3D5}" dt="2025-09-10T12:38:14.547" v="0"/>
            <ac:spMkLst>
              <pc:docMk/>
              <pc:sldMasterMk cId="2676719754" sldId="2147483660"/>
              <pc:sldLayoutMk cId="2765485318" sldId="2147483663"/>
              <ac:spMk id="3" creationId="{00000000-0000-0000-0000-000000000000}"/>
            </ac:spMkLst>
          </pc:spChg>
        </pc:sldLayoutChg>
        <pc:sldLayoutChg chg="modSp">
          <pc:chgData name="Laura Klassen" userId="6b15ba68-4910-4a29-900d-a7ed6efed15c" providerId="ADAL" clId="{EE48E064-7356-42CF-B510-64723BA2E3D5}" dt="2025-09-10T12:38:14.547" v="0"/>
          <pc:sldLayoutMkLst>
            <pc:docMk/>
            <pc:sldMasterMk cId="2676719754" sldId="2147483660"/>
            <pc:sldLayoutMk cId="2652855030" sldId="2147483664"/>
          </pc:sldLayoutMkLst>
          <pc:spChg chg="mod">
            <ac:chgData name="Laura Klassen" userId="6b15ba68-4910-4a29-900d-a7ed6efed15c" providerId="ADAL" clId="{EE48E064-7356-42CF-B510-64723BA2E3D5}" dt="2025-09-10T12:38:14.547" v="0"/>
            <ac:spMkLst>
              <pc:docMk/>
              <pc:sldMasterMk cId="2676719754" sldId="2147483660"/>
              <pc:sldLayoutMk cId="2652855030" sldId="2147483664"/>
              <ac:spMk id="3" creationId="{00000000-0000-0000-0000-000000000000}"/>
            </ac:spMkLst>
          </pc:spChg>
          <pc:spChg chg="mod">
            <ac:chgData name="Laura Klassen" userId="6b15ba68-4910-4a29-900d-a7ed6efed15c" providerId="ADAL" clId="{EE48E064-7356-42CF-B510-64723BA2E3D5}" dt="2025-09-10T12:38:14.547" v="0"/>
            <ac:spMkLst>
              <pc:docMk/>
              <pc:sldMasterMk cId="2676719754" sldId="2147483660"/>
              <pc:sldLayoutMk cId="2652855030" sldId="2147483664"/>
              <ac:spMk id="4" creationId="{00000000-0000-0000-0000-000000000000}"/>
            </ac:spMkLst>
          </pc:spChg>
        </pc:sldLayoutChg>
        <pc:sldLayoutChg chg="modSp">
          <pc:chgData name="Laura Klassen" userId="6b15ba68-4910-4a29-900d-a7ed6efed15c" providerId="ADAL" clId="{EE48E064-7356-42CF-B510-64723BA2E3D5}" dt="2025-09-10T12:38:14.547" v="0"/>
          <pc:sldLayoutMkLst>
            <pc:docMk/>
            <pc:sldMasterMk cId="2676719754" sldId="2147483660"/>
            <pc:sldLayoutMk cId="384527161" sldId="2147483665"/>
          </pc:sldLayoutMkLst>
          <pc:spChg chg="mod">
            <ac:chgData name="Laura Klassen" userId="6b15ba68-4910-4a29-900d-a7ed6efed15c" providerId="ADAL" clId="{EE48E064-7356-42CF-B510-64723BA2E3D5}" dt="2025-09-10T12:38:14.547" v="0"/>
            <ac:spMkLst>
              <pc:docMk/>
              <pc:sldMasterMk cId="2676719754" sldId="2147483660"/>
              <pc:sldLayoutMk cId="384527161" sldId="2147483665"/>
              <ac:spMk id="2" creationId="{00000000-0000-0000-0000-000000000000}"/>
            </ac:spMkLst>
          </pc:spChg>
          <pc:spChg chg="mod">
            <ac:chgData name="Laura Klassen" userId="6b15ba68-4910-4a29-900d-a7ed6efed15c" providerId="ADAL" clId="{EE48E064-7356-42CF-B510-64723BA2E3D5}" dt="2025-09-10T12:38:14.547" v="0"/>
            <ac:spMkLst>
              <pc:docMk/>
              <pc:sldMasterMk cId="2676719754" sldId="2147483660"/>
              <pc:sldLayoutMk cId="384527161" sldId="2147483665"/>
              <ac:spMk id="3" creationId="{00000000-0000-0000-0000-000000000000}"/>
            </ac:spMkLst>
          </pc:spChg>
          <pc:spChg chg="mod">
            <ac:chgData name="Laura Klassen" userId="6b15ba68-4910-4a29-900d-a7ed6efed15c" providerId="ADAL" clId="{EE48E064-7356-42CF-B510-64723BA2E3D5}" dt="2025-09-10T12:38:14.547" v="0"/>
            <ac:spMkLst>
              <pc:docMk/>
              <pc:sldMasterMk cId="2676719754" sldId="2147483660"/>
              <pc:sldLayoutMk cId="384527161" sldId="2147483665"/>
              <ac:spMk id="4" creationId="{00000000-0000-0000-0000-000000000000}"/>
            </ac:spMkLst>
          </pc:spChg>
          <pc:spChg chg="mod">
            <ac:chgData name="Laura Klassen" userId="6b15ba68-4910-4a29-900d-a7ed6efed15c" providerId="ADAL" clId="{EE48E064-7356-42CF-B510-64723BA2E3D5}" dt="2025-09-10T12:38:14.547" v="0"/>
            <ac:spMkLst>
              <pc:docMk/>
              <pc:sldMasterMk cId="2676719754" sldId="2147483660"/>
              <pc:sldLayoutMk cId="384527161" sldId="2147483665"/>
              <ac:spMk id="5" creationId="{00000000-0000-0000-0000-000000000000}"/>
            </ac:spMkLst>
          </pc:spChg>
          <pc:spChg chg="mod">
            <ac:chgData name="Laura Klassen" userId="6b15ba68-4910-4a29-900d-a7ed6efed15c" providerId="ADAL" clId="{EE48E064-7356-42CF-B510-64723BA2E3D5}" dt="2025-09-10T12:38:14.547" v="0"/>
            <ac:spMkLst>
              <pc:docMk/>
              <pc:sldMasterMk cId="2676719754" sldId="2147483660"/>
              <pc:sldLayoutMk cId="384527161" sldId="2147483665"/>
              <ac:spMk id="6" creationId="{00000000-0000-0000-0000-000000000000}"/>
            </ac:spMkLst>
          </pc:spChg>
        </pc:sldLayoutChg>
        <pc:sldLayoutChg chg="modSp">
          <pc:chgData name="Laura Klassen" userId="6b15ba68-4910-4a29-900d-a7ed6efed15c" providerId="ADAL" clId="{EE48E064-7356-42CF-B510-64723BA2E3D5}" dt="2025-09-10T12:38:14.547" v="0"/>
          <pc:sldLayoutMkLst>
            <pc:docMk/>
            <pc:sldMasterMk cId="2676719754" sldId="2147483660"/>
            <pc:sldLayoutMk cId="2397591691" sldId="2147483668"/>
          </pc:sldLayoutMkLst>
          <pc:spChg chg="mod">
            <ac:chgData name="Laura Klassen" userId="6b15ba68-4910-4a29-900d-a7ed6efed15c" providerId="ADAL" clId="{EE48E064-7356-42CF-B510-64723BA2E3D5}" dt="2025-09-10T12:38:14.547" v="0"/>
            <ac:spMkLst>
              <pc:docMk/>
              <pc:sldMasterMk cId="2676719754" sldId="2147483660"/>
              <pc:sldLayoutMk cId="2397591691" sldId="2147483668"/>
              <ac:spMk id="2" creationId="{00000000-0000-0000-0000-000000000000}"/>
            </ac:spMkLst>
          </pc:spChg>
          <pc:spChg chg="mod">
            <ac:chgData name="Laura Klassen" userId="6b15ba68-4910-4a29-900d-a7ed6efed15c" providerId="ADAL" clId="{EE48E064-7356-42CF-B510-64723BA2E3D5}" dt="2025-09-10T12:38:14.547" v="0"/>
            <ac:spMkLst>
              <pc:docMk/>
              <pc:sldMasterMk cId="2676719754" sldId="2147483660"/>
              <pc:sldLayoutMk cId="2397591691" sldId="2147483668"/>
              <ac:spMk id="3" creationId="{00000000-0000-0000-0000-000000000000}"/>
            </ac:spMkLst>
          </pc:spChg>
          <pc:spChg chg="mod">
            <ac:chgData name="Laura Klassen" userId="6b15ba68-4910-4a29-900d-a7ed6efed15c" providerId="ADAL" clId="{EE48E064-7356-42CF-B510-64723BA2E3D5}" dt="2025-09-10T12:38:14.547" v="0"/>
            <ac:spMkLst>
              <pc:docMk/>
              <pc:sldMasterMk cId="2676719754" sldId="2147483660"/>
              <pc:sldLayoutMk cId="2397591691" sldId="2147483668"/>
              <ac:spMk id="4" creationId="{00000000-0000-0000-0000-000000000000}"/>
            </ac:spMkLst>
          </pc:spChg>
        </pc:sldLayoutChg>
        <pc:sldLayoutChg chg="modSp">
          <pc:chgData name="Laura Klassen" userId="6b15ba68-4910-4a29-900d-a7ed6efed15c" providerId="ADAL" clId="{EE48E064-7356-42CF-B510-64723BA2E3D5}" dt="2025-09-10T12:38:14.547" v="0"/>
          <pc:sldLayoutMkLst>
            <pc:docMk/>
            <pc:sldMasterMk cId="2676719754" sldId="2147483660"/>
            <pc:sldLayoutMk cId="1142009957" sldId="2147483669"/>
          </pc:sldLayoutMkLst>
          <pc:spChg chg="mod">
            <ac:chgData name="Laura Klassen" userId="6b15ba68-4910-4a29-900d-a7ed6efed15c" providerId="ADAL" clId="{EE48E064-7356-42CF-B510-64723BA2E3D5}" dt="2025-09-10T12:38:14.547" v="0"/>
            <ac:spMkLst>
              <pc:docMk/>
              <pc:sldMasterMk cId="2676719754" sldId="2147483660"/>
              <pc:sldLayoutMk cId="1142009957" sldId="2147483669"/>
              <ac:spMk id="2" creationId="{00000000-0000-0000-0000-000000000000}"/>
            </ac:spMkLst>
          </pc:spChg>
          <pc:spChg chg="mod">
            <ac:chgData name="Laura Klassen" userId="6b15ba68-4910-4a29-900d-a7ed6efed15c" providerId="ADAL" clId="{EE48E064-7356-42CF-B510-64723BA2E3D5}" dt="2025-09-10T12:38:14.547" v="0"/>
            <ac:spMkLst>
              <pc:docMk/>
              <pc:sldMasterMk cId="2676719754" sldId="2147483660"/>
              <pc:sldLayoutMk cId="1142009957" sldId="2147483669"/>
              <ac:spMk id="3" creationId="{00000000-0000-0000-0000-000000000000}"/>
            </ac:spMkLst>
          </pc:spChg>
          <pc:spChg chg="mod">
            <ac:chgData name="Laura Klassen" userId="6b15ba68-4910-4a29-900d-a7ed6efed15c" providerId="ADAL" clId="{EE48E064-7356-42CF-B510-64723BA2E3D5}" dt="2025-09-10T12:38:14.547" v="0"/>
            <ac:spMkLst>
              <pc:docMk/>
              <pc:sldMasterMk cId="2676719754" sldId="2147483660"/>
              <pc:sldLayoutMk cId="1142009957" sldId="2147483669"/>
              <ac:spMk id="4" creationId="{00000000-0000-0000-0000-000000000000}"/>
            </ac:spMkLst>
          </pc:spChg>
        </pc:sldLayoutChg>
        <pc:sldLayoutChg chg="modSp">
          <pc:chgData name="Laura Klassen" userId="6b15ba68-4910-4a29-900d-a7ed6efed15c" providerId="ADAL" clId="{EE48E064-7356-42CF-B510-64723BA2E3D5}" dt="2025-09-10T12:38:14.547" v="0"/>
          <pc:sldLayoutMkLst>
            <pc:docMk/>
            <pc:sldMasterMk cId="2676719754" sldId="2147483660"/>
            <pc:sldLayoutMk cId="1908773768" sldId="2147483671"/>
          </pc:sldLayoutMkLst>
          <pc:spChg chg="mod">
            <ac:chgData name="Laura Klassen" userId="6b15ba68-4910-4a29-900d-a7ed6efed15c" providerId="ADAL" clId="{EE48E064-7356-42CF-B510-64723BA2E3D5}" dt="2025-09-10T12:38:14.547" v="0"/>
            <ac:spMkLst>
              <pc:docMk/>
              <pc:sldMasterMk cId="2676719754" sldId="2147483660"/>
              <pc:sldLayoutMk cId="1908773768" sldId="2147483671"/>
              <ac:spMk id="2" creationId="{00000000-0000-0000-0000-000000000000}"/>
            </ac:spMkLst>
          </pc:spChg>
          <pc:spChg chg="mod">
            <ac:chgData name="Laura Klassen" userId="6b15ba68-4910-4a29-900d-a7ed6efed15c" providerId="ADAL" clId="{EE48E064-7356-42CF-B510-64723BA2E3D5}" dt="2025-09-10T12:38:14.547" v="0"/>
            <ac:spMkLst>
              <pc:docMk/>
              <pc:sldMasterMk cId="2676719754" sldId="2147483660"/>
              <pc:sldLayoutMk cId="1908773768" sldId="2147483671"/>
              <ac:spMk id="3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9803" y="1178222"/>
            <a:ext cx="9598819" cy="2506427"/>
          </a:xfrm>
        </p:spPr>
        <p:txBody>
          <a:bodyPr anchor="b"/>
          <a:lstStyle>
            <a:lvl1pPr algn="ctr">
              <a:defRPr sz="62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9803" y="3781306"/>
            <a:ext cx="9598819" cy="1738167"/>
          </a:xfrm>
        </p:spPr>
        <p:txBody>
          <a:bodyPr/>
          <a:lstStyle>
            <a:lvl1pPr marL="0" indent="0" algn="ctr">
              <a:buNone/>
              <a:defRPr sz="2519"/>
            </a:lvl1pPr>
            <a:lvl2pPr marL="479923" indent="0" algn="ctr">
              <a:buNone/>
              <a:defRPr sz="2099"/>
            </a:lvl2pPr>
            <a:lvl3pPr marL="959846" indent="0" algn="ctr">
              <a:buNone/>
              <a:defRPr sz="1889"/>
            </a:lvl3pPr>
            <a:lvl4pPr marL="1439769" indent="0" algn="ctr">
              <a:buNone/>
              <a:defRPr sz="1680"/>
            </a:lvl4pPr>
            <a:lvl5pPr marL="1919691" indent="0" algn="ctr">
              <a:buNone/>
              <a:defRPr sz="1680"/>
            </a:lvl5pPr>
            <a:lvl6pPr marL="2399614" indent="0" algn="ctr">
              <a:buNone/>
              <a:defRPr sz="1680"/>
            </a:lvl6pPr>
            <a:lvl7pPr marL="2879537" indent="0" algn="ctr">
              <a:buNone/>
              <a:defRPr sz="1680"/>
            </a:lvl7pPr>
            <a:lvl8pPr marL="3359460" indent="0" algn="ctr">
              <a:buNone/>
              <a:defRPr sz="1680"/>
            </a:lvl8pPr>
            <a:lvl9pPr marL="3839383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BF62-04F6-4BE0-9171-3E180890BD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590D-BC6A-4C0F-8D28-21BDBC5585B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1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BF62-04F6-4BE0-9171-3E180890BD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590D-BC6A-4C0F-8D28-21BDBC5585B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37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58873" y="383297"/>
            <a:ext cx="2759660" cy="61010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9892" y="383297"/>
            <a:ext cx="8119001" cy="61010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BF62-04F6-4BE0-9171-3E180890BD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590D-BC6A-4C0F-8D28-21BDBC5585B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98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BF62-04F6-4BE0-9171-3E180890BD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590D-BC6A-4C0F-8D28-21BDBC5585B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9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26" y="1794830"/>
            <a:ext cx="11038642" cy="2994714"/>
          </a:xfrm>
        </p:spPr>
        <p:txBody>
          <a:bodyPr anchor="b"/>
          <a:lstStyle>
            <a:lvl1pPr>
              <a:defRPr sz="62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226" y="4817875"/>
            <a:ext cx="11038642" cy="1574849"/>
          </a:xfrm>
        </p:spPr>
        <p:txBody>
          <a:bodyPr/>
          <a:lstStyle>
            <a:lvl1pPr marL="0" indent="0">
              <a:buNone/>
              <a:defRPr sz="2519">
                <a:solidFill>
                  <a:schemeClr val="tx1">
                    <a:tint val="82000"/>
                  </a:schemeClr>
                </a:solidFill>
              </a:defRPr>
            </a:lvl1pPr>
            <a:lvl2pPr marL="479923" indent="0">
              <a:buNone/>
              <a:defRPr sz="2099">
                <a:solidFill>
                  <a:schemeClr val="tx1">
                    <a:tint val="82000"/>
                  </a:schemeClr>
                </a:solidFill>
              </a:defRPr>
            </a:lvl2pPr>
            <a:lvl3pPr marL="959846" indent="0">
              <a:buNone/>
              <a:defRPr sz="1889">
                <a:solidFill>
                  <a:schemeClr val="tx1">
                    <a:tint val="82000"/>
                  </a:schemeClr>
                </a:solidFill>
              </a:defRPr>
            </a:lvl3pPr>
            <a:lvl4pPr marL="1439769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19691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399614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79537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5946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39383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BF62-04F6-4BE0-9171-3E180890BD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590D-BC6A-4C0F-8D28-21BDBC5585B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87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9892" y="1916484"/>
            <a:ext cx="5439331" cy="456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9202" y="1916484"/>
            <a:ext cx="5439331" cy="456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BF62-04F6-4BE0-9171-3E180890BD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590D-BC6A-4C0F-8D28-21BDBC5585B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48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558" y="383297"/>
            <a:ext cx="11038642" cy="13915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559" y="1764832"/>
            <a:ext cx="5414333" cy="864917"/>
          </a:xfrm>
        </p:spPr>
        <p:txBody>
          <a:bodyPr anchor="b"/>
          <a:lstStyle>
            <a:lvl1pPr marL="0" indent="0">
              <a:buNone/>
              <a:defRPr sz="2519" b="1"/>
            </a:lvl1pPr>
            <a:lvl2pPr marL="479923" indent="0">
              <a:buNone/>
              <a:defRPr sz="2099" b="1"/>
            </a:lvl2pPr>
            <a:lvl3pPr marL="959846" indent="0">
              <a:buNone/>
              <a:defRPr sz="1889" b="1"/>
            </a:lvl3pPr>
            <a:lvl4pPr marL="1439769" indent="0">
              <a:buNone/>
              <a:defRPr sz="1680" b="1"/>
            </a:lvl4pPr>
            <a:lvl5pPr marL="1919691" indent="0">
              <a:buNone/>
              <a:defRPr sz="1680" b="1"/>
            </a:lvl5pPr>
            <a:lvl6pPr marL="2399614" indent="0">
              <a:buNone/>
              <a:defRPr sz="1680" b="1"/>
            </a:lvl6pPr>
            <a:lvl7pPr marL="2879537" indent="0">
              <a:buNone/>
              <a:defRPr sz="1680" b="1"/>
            </a:lvl7pPr>
            <a:lvl8pPr marL="3359460" indent="0">
              <a:buNone/>
              <a:defRPr sz="1680" b="1"/>
            </a:lvl8pPr>
            <a:lvl9pPr marL="3839383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559" y="2629749"/>
            <a:ext cx="5414333" cy="38679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9202" y="1764832"/>
            <a:ext cx="5440998" cy="864917"/>
          </a:xfrm>
        </p:spPr>
        <p:txBody>
          <a:bodyPr anchor="b"/>
          <a:lstStyle>
            <a:lvl1pPr marL="0" indent="0">
              <a:buNone/>
              <a:defRPr sz="2519" b="1"/>
            </a:lvl1pPr>
            <a:lvl2pPr marL="479923" indent="0">
              <a:buNone/>
              <a:defRPr sz="2099" b="1"/>
            </a:lvl2pPr>
            <a:lvl3pPr marL="959846" indent="0">
              <a:buNone/>
              <a:defRPr sz="1889" b="1"/>
            </a:lvl3pPr>
            <a:lvl4pPr marL="1439769" indent="0">
              <a:buNone/>
              <a:defRPr sz="1680" b="1"/>
            </a:lvl4pPr>
            <a:lvl5pPr marL="1919691" indent="0">
              <a:buNone/>
              <a:defRPr sz="1680" b="1"/>
            </a:lvl5pPr>
            <a:lvl6pPr marL="2399614" indent="0">
              <a:buNone/>
              <a:defRPr sz="1680" b="1"/>
            </a:lvl6pPr>
            <a:lvl7pPr marL="2879537" indent="0">
              <a:buNone/>
              <a:defRPr sz="1680" b="1"/>
            </a:lvl7pPr>
            <a:lvl8pPr marL="3359460" indent="0">
              <a:buNone/>
              <a:defRPr sz="1680" b="1"/>
            </a:lvl8pPr>
            <a:lvl9pPr marL="3839383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9202" y="2629749"/>
            <a:ext cx="5440998" cy="38679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BF62-04F6-4BE0-9171-3E180890BD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590D-BC6A-4C0F-8D28-21BDBC5585B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0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BF62-04F6-4BE0-9171-3E180890BD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590D-BC6A-4C0F-8D28-21BDBC5585B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73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BF62-04F6-4BE0-9171-3E180890BD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590D-BC6A-4C0F-8D28-21BDBC5585B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65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559" y="479954"/>
            <a:ext cx="41278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0997" y="1036569"/>
            <a:ext cx="6479203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1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559" y="2159794"/>
            <a:ext cx="41278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23" indent="0">
              <a:buNone/>
              <a:defRPr sz="1470"/>
            </a:lvl2pPr>
            <a:lvl3pPr marL="959846" indent="0">
              <a:buNone/>
              <a:defRPr sz="1260"/>
            </a:lvl3pPr>
            <a:lvl4pPr marL="1439769" indent="0">
              <a:buNone/>
              <a:defRPr sz="1050"/>
            </a:lvl4pPr>
            <a:lvl5pPr marL="1919691" indent="0">
              <a:buNone/>
              <a:defRPr sz="1050"/>
            </a:lvl5pPr>
            <a:lvl6pPr marL="2399614" indent="0">
              <a:buNone/>
              <a:defRPr sz="1050"/>
            </a:lvl6pPr>
            <a:lvl7pPr marL="2879537" indent="0">
              <a:buNone/>
              <a:defRPr sz="1050"/>
            </a:lvl7pPr>
            <a:lvl8pPr marL="3359460" indent="0">
              <a:buNone/>
              <a:defRPr sz="1050"/>
            </a:lvl8pPr>
            <a:lvl9pPr marL="3839383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BF62-04F6-4BE0-9171-3E180890BD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590D-BC6A-4C0F-8D28-21BDBC5585B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97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559" y="479954"/>
            <a:ext cx="41278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0997" y="1036569"/>
            <a:ext cx="6479203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23" indent="0">
              <a:buNone/>
              <a:defRPr sz="2939"/>
            </a:lvl2pPr>
            <a:lvl3pPr marL="959846" indent="0">
              <a:buNone/>
              <a:defRPr sz="2519"/>
            </a:lvl3pPr>
            <a:lvl4pPr marL="1439769" indent="0">
              <a:buNone/>
              <a:defRPr sz="2099"/>
            </a:lvl4pPr>
            <a:lvl5pPr marL="1919691" indent="0">
              <a:buNone/>
              <a:defRPr sz="2099"/>
            </a:lvl5pPr>
            <a:lvl6pPr marL="2399614" indent="0">
              <a:buNone/>
              <a:defRPr sz="2099"/>
            </a:lvl6pPr>
            <a:lvl7pPr marL="2879537" indent="0">
              <a:buNone/>
              <a:defRPr sz="2099"/>
            </a:lvl7pPr>
            <a:lvl8pPr marL="3359460" indent="0">
              <a:buNone/>
              <a:defRPr sz="2099"/>
            </a:lvl8pPr>
            <a:lvl9pPr marL="3839383" indent="0">
              <a:buNone/>
              <a:defRPr sz="20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559" y="2159794"/>
            <a:ext cx="41278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23" indent="0">
              <a:buNone/>
              <a:defRPr sz="1470"/>
            </a:lvl2pPr>
            <a:lvl3pPr marL="959846" indent="0">
              <a:buNone/>
              <a:defRPr sz="1260"/>
            </a:lvl3pPr>
            <a:lvl4pPr marL="1439769" indent="0">
              <a:buNone/>
              <a:defRPr sz="1050"/>
            </a:lvl4pPr>
            <a:lvl5pPr marL="1919691" indent="0">
              <a:buNone/>
              <a:defRPr sz="1050"/>
            </a:lvl5pPr>
            <a:lvl6pPr marL="2399614" indent="0">
              <a:buNone/>
              <a:defRPr sz="1050"/>
            </a:lvl6pPr>
            <a:lvl7pPr marL="2879537" indent="0">
              <a:buNone/>
              <a:defRPr sz="1050"/>
            </a:lvl7pPr>
            <a:lvl8pPr marL="3359460" indent="0">
              <a:buNone/>
              <a:defRPr sz="1050"/>
            </a:lvl8pPr>
            <a:lvl9pPr marL="3839383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BF62-04F6-4BE0-9171-3E180890BD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590D-BC6A-4C0F-8D28-21BDBC5585B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01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9892" y="383297"/>
            <a:ext cx="11038642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9892" y="1916484"/>
            <a:ext cx="11038642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892" y="6672697"/>
            <a:ext cx="287964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F7BF62-04F6-4BE0-9171-3E180890BD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9479" y="6672697"/>
            <a:ext cx="431946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8887" y="6672697"/>
            <a:ext cx="287964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F6590D-BC6A-4C0F-8D28-21BDBC5585B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59846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61" indent="-239961" algn="l" defTabSz="959846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884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19" kern="1200">
          <a:solidFill>
            <a:schemeClr val="tx1"/>
          </a:solidFill>
          <a:latin typeface="+mn-lt"/>
          <a:ea typeface="+mn-ea"/>
          <a:cs typeface="+mn-cs"/>
        </a:defRPr>
      </a:lvl2pPr>
      <a:lvl3pPr marL="1199807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79730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4pPr>
      <a:lvl5pPr marL="2159653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5pPr>
      <a:lvl6pPr marL="2639576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6pPr>
      <a:lvl7pPr marL="3119498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7pPr>
      <a:lvl8pPr marL="3599421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8pPr>
      <a:lvl9pPr marL="4079344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1pPr>
      <a:lvl2pPr marL="479923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2pPr>
      <a:lvl3pPr marL="959846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3pPr>
      <a:lvl4pPr marL="1439769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4pPr>
      <a:lvl5pPr marL="1919691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5pPr>
      <a:lvl6pPr marL="2399614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6pPr>
      <a:lvl7pPr marL="2879537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7pPr>
      <a:lvl8pPr marL="3359460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8pPr>
      <a:lvl9pPr marL="3839383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5B31F7E-947E-E8AD-B25B-FF6E24CF3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" y="1799"/>
            <a:ext cx="12798071" cy="719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11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465E4-BCCD-6C76-F017-FBF81BF15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green and red text&#10;&#10;AI-generated content may be incorrect.">
            <a:extLst>
              <a:ext uri="{FF2B5EF4-FFF2-40B4-BE49-F238E27FC236}">
                <a16:creationId xmlns:a16="http://schemas.microsoft.com/office/drawing/2014/main" id="{2826E929-4074-53F9-1640-DFB1BBE49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"/>
            <a:ext cx="12798425" cy="7199114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FE3B07F-902D-241B-6502-5419BAC42E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3776" y="1365562"/>
            <a:ext cx="8230872" cy="4468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94016E2-7E4B-4A12-C2E2-CABB20673D75}"/>
              </a:ext>
            </a:extLst>
          </p:cNvPr>
          <p:cNvSpPr txBox="1">
            <a:spLocks/>
          </p:cNvSpPr>
          <p:nvPr/>
        </p:nvSpPr>
        <p:spPr>
          <a:xfrm>
            <a:off x="879892" y="383297"/>
            <a:ext cx="11038642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59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b="1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Resultados de Soja</a:t>
            </a:r>
            <a:endParaRPr lang="en-US" sz="4400" b="1" dirty="0">
              <a:solidFill>
                <a:srgbClr val="0D733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412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9C5A2-99EB-0ED8-57F8-25F5B3128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green and red text&#10;&#10;AI-generated content may be incorrect.">
            <a:extLst>
              <a:ext uri="{FF2B5EF4-FFF2-40B4-BE49-F238E27FC236}">
                <a16:creationId xmlns:a16="http://schemas.microsoft.com/office/drawing/2014/main" id="{DA8F71CF-4BC3-8D2D-DCB6-39E8E9DB5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"/>
            <a:ext cx="12798425" cy="719911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C2687E0-A304-F995-EC19-ADC65B6A1165}"/>
              </a:ext>
            </a:extLst>
          </p:cNvPr>
          <p:cNvSpPr txBox="1"/>
          <p:nvPr/>
        </p:nvSpPr>
        <p:spPr>
          <a:xfrm>
            <a:off x="879892" y="1373199"/>
            <a:ext cx="108722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Maíz:</a:t>
            </a:r>
            <a:r>
              <a:rPr lang="es-MX" sz="240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La reducción de rendimiento de granos fue de 11 y 34 kg ha</a:t>
            </a:r>
            <a:r>
              <a:rPr lang="es-MX" sz="2400" baseline="3000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-1</a:t>
            </a:r>
            <a:r>
              <a:rPr lang="es-MX" sz="240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respectivamente para </a:t>
            </a:r>
            <a:r>
              <a:rPr lang="es-MX" sz="2400" dirty="0" err="1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Urochloa</a:t>
            </a:r>
            <a:r>
              <a:rPr lang="es-MX" sz="240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400" dirty="0" err="1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ruziziensis</a:t>
            </a:r>
            <a:r>
              <a:rPr lang="es-MX" sz="240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s-MX" sz="2400" dirty="0" err="1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Megathyrsus</a:t>
            </a:r>
            <a:r>
              <a:rPr lang="es-MX" sz="240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400" dirty="0" err="1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maximus</a:t>
            </a:r>
            <a:r>
              <a:rPr lang="es-MX" sz="240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400" dirty="0" err="1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cv</a:t>
            </a:r>
            <a:r>
              <a:rPr lang="es-MX" sz="240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400" dirty="0" err="1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Tamani</a:t>
            </a:r>
            <a:r>
              <a:rPr lang="es-MX" sz="240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respecto al testigo sin pasto el cual tuvo el mayor rendimiento numérico, que representa una diferencia no significativa entre tratamientos.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A94AC28-9232-F9FC-8018-DA98D17083BB}"/>
              </a:ext>
            </a:extLst>
          </p:cNvPr>
          <p:cNvSpPr txBox="1"/>
          <p:nvPr/>
        </p:nvSpPr>
        <p:spPr>
          <a:xfrm>
            <a:off x="879891" y="2944322"/>
            <a:ext cx="10872227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MX" sz="2400" b="1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Soja:</a:t>
            </a:r>
            <a:r>
              <a:rPr lang="es-MX" sz="240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no podemos afirmar estadísticamente que la combinación de maíz y pasto genera aumento de la MS sobre el suelo.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MX" sz="240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el rendimiento de granos de soja no se logró aumentar con los tratamientos como antecesor la combinación de maíz y pasto versus solo maíz.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MX" sz="240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Maíz + pasto no afecto el contenido de humedad en el suelo a partir de la siembra hasta la cosecha, aunque, al inicio del barbecho el tratamiento solo maíz sí dejo un mayor remanente.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1A7916-1A94-A7AC-FA6A-2D298EA5EB6D}"/>
              </a:ext>
            </a:extLst>
          </p:cNvPr>
          <p:cNvSpPr txBox="1">
            <a:spLocks/>
          </p:cNvSpPr>
          <p:nvPr/>
        </p:nvSpPr>
        <p:spPr>
          <a:xfrm>
            <a:off x="879892" y="383297"/>
            <a:ext cx="11038642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59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b="1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Conclusiones</a:t>
            </a:r>
            <a:endParaRPr lang="en-US" sz="4400" b="1" dirty="0">
              <a:solidFill>
                <a:srgbClr val="0D733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457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D381F-211B-1AD8-AFDB-BD000CF95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green and red text&#10;&#10;AI-generated content may be incorrect.">
            <a:extLst>
              <a:ext uri="{FF2B5EF4-FFF2-40B4-BE49-F238E27FC236}">
                <a16:creationId xmlns:a16="http://schemas.microsoft.com/office/drawing/2014/main" id="{3FA91767-696F-3BC4-8A6D-5B97D70C8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"/>
            <a:ext cx="12798425" cy="71991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2BD6B0-29B5-5933-F882-A63F6C2AD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8302" y="883283"/>
            <a:ext cx="10361817" cy="2114953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¡Muchas gracias!</a:t>
            </a:r>
            <a:endParaRPr lang="en-US" b="1" dirty="0">
              <a:solidFill>
                <a:srgbClr val="0D733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1A47087-3773-538E-EAF0-F84B05E4822C}"/>
              </a:ext>
            </a:extLst>
          </p:cNvPr>
          <p:cNvSpPr txBox="1">
            <a:spLocks/>
          </p:cNvSpPr>
          <p:nvPr/>
        </p:nvSpPr>
        <p:spPr>
          <a:xfrm>
            <a:off x="2349298" y="3599656"/>
            <a:ext cx="8099822" cy="1738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5993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9969" indent="0" algn="ctr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9937" indent="0" algn="ctr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9906" indent="0" algn="ctr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9874" indent="0" algn="ctr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9843" indent="0" algn="ctr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9811" indent="0" algn="ctr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9780" indent="0" algn="ctr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9748" indent="0" algn="ctr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80" b="1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Ing. Agr. Jenny Dueck</a:t>
            </a:r>
            <a:br>
              <a:rPr lang="es-ES" sz="248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48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Asesor técnico, Cooperativa </a:t>
            </a:r>
            <a:r>
              <a:rPr lang="es-ES" sz="2480" dirty="0" err="1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Chortitzer</a:t>
            </a:r>
            <a:r>
              <a:rPr lang="es-ES" sz="248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Ltda.</a:t>
            </a:r>
            <a:br>
              <a:rPr lang="es-ES" sz="248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48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Contacto (595)982 353637 / jennyd@chortitzer.com.py</a:t>
            </a:r>
            <a:endParaRPr lang="en-US" sz="2480" dirty="0">
              <a:solidFill>
                <a:srgbClr val="0D733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80" dirty="0">
              <a:solidFill>
                <a:srgbClr val="0D733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A6A97E3-43A2-22BC-3E86-17C433991C6A}"/>
              </a:ext>
            </a:extLst>
          </p:cNvPr>
          <p:cNvCxnSpPr>
            <a:cxnSpLocks/>
          </p:cNvCxnSpPr>
          <p:nvPr/>
        </p:nvCxnSpPr>
        <p:spPr>
          <a:xfrm>
            <a:off x="2377927" y="3190010"/>
            <a:ext cx="8001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514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5B31F7E-947E-E8AD-B25B-FF6E24CF3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" y="1799"/>
            <a:ext cx="12798071" cy="719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04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green and red text&#10;&#10;AI-generated content may be incorrect.">
            <a:extLst>
              <a:ext uri="{FF2B5EF4-FFF2-40B4-BE49-F238E27FC236}">
                <a16:creationId xmlns:a16="http://schemas.microsoft.com/office/drawing/2014/main" id="{519B45EB-269D-52EB-61E1-E12EA2DC9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"/>
            <a:ext cx="12798425" cy="719911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C4F42D0-0C6B-9B0A-03FF-43B6CEDB6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376" y="828388"/>
            <a:ext cx="10359672" cy="3629313"/>
          </a:xfrm>
        </p:spPr>
        <p:txBody>
          <a:bodyPr>
            <a:noAutofit/>
          </a:bodyPr>
          <a:lstStyle/>
          <a:p>
            <a:r>
              <a:rPr lang="es-PY" sz="3600" b="1" dirty="0">
                <a:solidFill>
                  <a:srgbClr val="0D7335"/>
                </a:solidFill>
                <a:latin typeface="Aptos Display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Asociación </a:t>
            </a:r>
            <a:r>
              <a:rPr lang="es-PY" sz="3600" b="1" dirty="0" err="1">
                <a:solidFill>
                  <a:srgbClr val="0D7335"/>
                </a:solidFill>
                <a:latin typeface="Aptos Display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maiz</a:t>
            </a:r>
            <a:r>
              <a:rPr lang="es-PY" sz="3600" b="1" dirty="0">
                <a:solidFill>
                  <a:srgbClr val="0D7335"/>
                </a:solidFill>
                <a:latin typeface="Aptos Display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-pasto y su efecto sobre el rendimiento de granos del maíz </a:t>
            </a:r>
          </a:p>
          <a:p>
            <a:endParaRPr lang="es-PY" sz="3600" b="1" dirty="0">
              <a:solidFill>
                <a:srgbClr val="0D7335"/>
              </a:solidFill>
              <a:latin typeface="Aptos Display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3600" b="1" dirty="0">
                <a:solidFill>
                  <a:srgbClr val="0D7335"/>
                </a:solidFill>
                <a:latin typeface="Aptos Display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Efecto del rastrojo del maíz solo y en combinación con pasturas sobre el desempeño productivo del cultivo de la soja</a:t>
            </a:r>
            <a:endParaRPr lang="es-MX" sz="3600" b="1" dirty="0">
              <a:solidFill>
                <a:srgbClr val="0D7335"/>
              </a:solidFill>
              <a:latin typeface="Aptos Display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MX" sz="3600" b="1" dirty="0">
              <a:solidFill>
                <a:srgbClr val="0D7335"/>
              </a:solidFill>
              <a:latin typeface="Aptos Display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rgbClr val="0D7335"/>
              </a:solidFill>
              <a:latin typeface="Aptos Display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C173F46-7E01-1DE2-073B-2DFC30048F43}"/>
              </a:ext>
            </a:extLst>
          </p:cNvPr>
          <p:cNvSpPr txBox="1">
            <a:spLocks/>
          </p:cNvSpPr>
          <p:nvPr/>
        </p:nvSpPr>
        <p:spPr>
          <a:xfrm>
            <a:off x="2349301" y="4632757"/>
            <a:ext cx="8099822" cy="1738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5993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9969" indent="0" algn="ctr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9937" indent="0" algn="ctr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9906" indent="0" algn="ctr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9874" indent="0" algn="ctr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9843" indent="0" algn="ctr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9811" indent="0" algn="ctr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9780" indent="0" algn="ctr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9748" indent="0" algn="ctr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Ing. Agr. Jenny Dueck</a:t>
            </a:r>
            <a:br>
              <a:rPr lang="es-ES" sz="240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40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Asesor técnico, Cooperativa </a:t>
            </a:r>
            <a:r>
              <a:rPr lang="es-ES" sz="2400" dirty="0" err="1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Chortitzer</a:t>
            </a:r>
            <a:r>
              <a:rPr lang="es-ES" sz="240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Ltda.</a:t>
            </a:r>
            <a:br>
              <a:rPr lang="es-ES" sz="240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40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Contacto (595)982 353637 / jennyd@chortitzer.com.py</a:t>
            </a:r>
            <a:endParaRPr lang="en-US" sz="2400" dirty="0">
              <a:solidFill>
                <a:srgbClr val="0D733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38DF9CB-5A3A-3AB2-8BA5-36CD2684C3D0}"/>
              </a:ext>
            </a:extLst>
          </p:cNvPr>
          <p:cNvCxnSpPr>
            <a:cxnSpLocks/>
          </p:cNvCxnSpPr>
          <p:nvPr/>
        </p:nvCxnSpPr>
        <p:spPr>
          <a:xfrm>
            <a:off x="4372984" y="2230319"/>
            <a:ext cx="401089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713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green and red text&#10;&#10;AI-generated content may be incorrect.">
            <a:extLst>
              <a:ext uri="{FF2B5EF4-FFF2-40B4-BE49-F238E27FC236}">
                <a16:creationId xmlns:a16="http://schemas.microsoft.com/office/drawing/2014/main" id="{2D9D2ABB-D9AE-51C2-D04E-683321CB5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"/>
            <a:ext cx="12798425" cy="719911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D018CAB-B64C-969B-C36B-59A4B619F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892" y="383297"/>
            <a:ext cx="11038642" cy="1391534"/>
          </a:xfrm>
        </p:spPr>
        <p:txBody>
          <a:bodyPr>
            <a:normAutofit/>
          </a:bodyPr>
          <a:lstStyle/>
          <a:p>
            <a:r>
              <a:rPr lang="es-ES" sz="4400" b="1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Problemática (Introducción)</a:t>
            </a:r>
            <a:endParaRPr lang="en-US" sz="4400" b="1" dirty="0">
              <a:solidFill>
                <a:srgbClr val="0D733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DCF89-2237-7010-C4FE-56BEB3580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891" y="1525452"/>
            <a:ext cx="9314796" cy="4567898"/>
          </a:xfrm>
        </p:spPr>
        <p:txBody>
          <a:bodyPr>
            <a:normAutofit lnSpcReduction="10000"/>
          </a:bodyPr>
          <a:lstStyle/>
          <a:p>
            <a:r>
              <a:rPr lang="es-ES" sz="280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rastrojo del maíz (hojas) tiende a volar con el viento</a:t>
            </a:r>
          </a:p>
          <a:p>
            <a:r>
              <a:rPr lang="es-ES" sz="280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maíz muere al finalizar su ciclo; entre cosecha (julio) y siembra (enero) pasa mucho tiempo - reducción de la cobertura.</a:t>
            </a:r>
          </a:p>
          <a:p>
            <a:r>
              <a:rPr lang="es-ES" sz="280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Solo maíz deja poca cobertura</a:t>
            </a:r>
          </a:p>
          <a:p>
            <a:r>
              <a:rPr lang="es-ES" sz="280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Aparición de malezas difíciles en fase de maduración del maíz</a:t>
            </a:r>
          </a:p>
          <a:p>
            <a:r>
              <a:rPr lang="es-ES" sz="280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combinación de cultivos o especies se considera como competencia entre los cultivos.</a:t>
            </a:r>
          </a:p>
          <a:p>
            <a:r>
              <a:rPr lang="es-ES" sz="280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 soja – barbecho corto puede comprometer el rendimiento</a:t>
            </a:r>
            <a:endParaRPr lang="en-US" sz="2800" dirty="0">
              <a:solidFill>
                <a:srgbClr val="0D733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D904DA1-51C7-FFF9-0890-D560EFA4C0CF}"/>
              </a:ext>
            </a:extLst>
          </p:cNvPr>
          <p:cNvSpPr txBox="1">
            <a:spLocks/>
          </p:cNvSpPr>
          <p:nvPr/>
        </p:nvSpPr>
        <p:spPr>
          <a:xfrm>
            <a:off x="952106" y="320954"/>
            <a:ext cx="9314796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599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b="1" dirty="0">
              <a:solidFill>
                <a:srgbClr val="0D733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113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819F0-E41C-0BB4-C028-F0E667CB4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green and red text&#10;&#10;AI-generated content may be incorrect.">
            <a:extLst>
              <a:ext uri="{FF2B5EF4-FFF2-40B4-BE49-F238E27FC236}">
                <a16:creationId xmlns:a16="http://schemas.microsoft.com/office/drawing/2014/main" id="{31CDC9E1-AAE5-5159-26F7-6F53D6A38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"/>
            <a:ext cx="12798425" cy="71991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59D8B3-5154-A497-944F-E704DC24B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b="1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Proyecto/Ensayo</a:t>
            </a:r>
            <a:endParaRPr lang="en-US" sz="4400" b="1" dirty="0">
              <a:solidFill>
                <a:srgbClr val="0D733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8C031-061D-1524-91C6-46E119F05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891" y="1480067"/>
            <a:ext cx="9314796" cy="4567898"/>
          </a:xfrm>
        </p:spPr>
        <p:txBody>
          <a:bodyPr>
            <a:normAutofit/>
          </a:bodyPr>
          <a:lstStyle/>
          <a:p>
            <a:r>
              <a:rPr lang="es-ES" sz="280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Sembrar maíz solo y en comparación con maíz más a </a:t>
            </a:r>
            <a:r>
              <a:rPr lang="es-ES" sz="2800" dirty="0" err="1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Urochloa</a:t>
            </a:r>
            <a:r>
              <a:rPr lang="es-ES" sz="280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s-ES" sz="2800" dirty="0" err="1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Brachiaria</a:t>
            </a:r>
            <a:r>
              <a:rPr lang="es-ES" sz="280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)/</a:t>
            </a:r>
            <a:r>
              <a:rPr lang="es-ES" sz="2800" dirty="0" err="1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Megathyrsus</a:t>
            </a:r>
            <a:r>
              <a:rPr lang="es-ES" sz="280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s-ES" sz="2800" dirty="0" err="1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Panicum</a:t>
            </a:r>
            <a:r>
              <a:rPr lang="es-ES" sz="280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s-ES" sz="280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Evaluar el rendimiento de granos de maíz de cada tratamiento</a:t>
            </a:r>
          </a:p>
          <a:p>
            <a:r>
              <a:rPr lang="es-ES" sz="280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Medir el volumen de MS generado por tratamiento</a:t>
            </a:r>
          </a:p>
          <a:p>
            <a:r>
              <a:rPr lang="es-ES" sz="280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 el comportamiento contra malezas, sin resultados (seca)</a:t>
            </a:r>
          </a:p>
          <a:p>
            <a:r>
              <a:rPr lang="es-ES" sz="280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Analizar el efecto de la cobertura sobre el rendimiento de la soja </a:t>
            </a:r>
          </a:p>
          <a:p>
            <a:r>
              <a:rPr lang="es-ES" sz="280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Medir el contenido de agua en el suelo entre tratamientos</a:t>
            </a:r>
            <a:endParaRPr lang="en-US" sz="2800" dirty="0">
              <a:solidFill>
                <a:srgbClr val="0D733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992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2F4CD-F8F9-13BC-09E7-99233B574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green and red text&#10;&#10;AI-generated content may be incorrect.">
            <a:extLst>
              <a:ext uri="{FF2B5EF4-FFF2-40B4-BE49-F238E27FC236}">
                <a16:creationId xmlns:a16="http://schemas.microsoft.com/office/drawing/2014/main" id="{E87918CA-69CF-09F3-E174-8B1E2E4D3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"/>
            <a:ext cx="12798425" cy="71991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0EF2D0-7A05-25F2-9F84-D6356012E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b="1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Metodología ensayo de Maíz</a:t>
            </a:r>
            <a:endParaRPr lang="en-US" sz="4400" b="1" dirty="0">
              <a:solidFill>
                <a:srgbClr val="0D733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518D8-43BF-6D8A-1629-E647C8B0F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891" y="1500848"/>
            <a:ext cx="9314796" cy="4567898"/>
          </a:xfrm>
        </p:spPr>
        <p:txBody>
          <a:bodyPr>
            <a:normAutofit/>
          </a:bodyPr>
          <a:lstStyle/>
          <a:p>
            <a:r>
              <a:rPr lang="es-ES" sz="280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T1 solo maíz, T2 Maíz + </a:t>
            </a:r>
            <a:r>
              <a:rPr lang="es-ES" sz="2800" dirty="0" err="1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Ruziziensis</a:t>
            </a:r>
            <a:r>
              <a:rPr lang="es-ES" sz="280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T3 Maíz + </a:t>
            </a:r>
            <a:r>
              <a:rPr lang="es-ES" sz="2800" dirty="0" err="1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Tamani</a:t>
            </a:r>
            <a:endParaRPr lang="es-ES" sz="2800" dirty="0">
              <a:solidFill>
                <a:srgbClr val="0D733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80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Cada tratamiento en 4 repeticiones completos al azar</a:t>
            </a:r>
          </a:p>
          <a:p>
            <a:r>
              <a:rPr lang="es-ES" sz="280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UE de 1.128 m</a:t>
            </a:r>
            <a:r>
              <a:rPr lang="es-ES" sz="2800" baseline="3000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s-ES" sz="280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(14 hileras a 45 cm por 179 m) cosechados con maquina y pesaje en la tolva con báscula.</a:t>
            </a:r>
          </a:p>
          <a:p>
            <a:r>
              <a:rPr lang="es-ES" sz="280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Fecha de siembra 8-03-2023 y cosecha 29-07-2023</a:t>
            </a:r>
          </a:p>
          <a:p>
            <a:r>
              <a:rPr lang="es-ES" sz="280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Maíz Defender Vip3 se uso 2,3 </a:t>
            </a:r>
            <a:r>
              <a:rPr lang="es-ES" sz="2800" dirty="0" err="1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lang="es-ES" sz="280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/m y el pasto con caja fina 3,3 y 3,2 kg/ha respectivamente </a:t>
            </a:r>
            <a:r>
              <a:rPr lang="es-ES" sz="2800" dirty="0" err="1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Ruziziensis</a:t>
            </a:r>
            <a:r>
              <a:rPr lang="es-ES" sz="280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s-ES" sz="2800" dirty="0" err="1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Tamani</a:t>
            </a:r>
            <a:r>
              <a:rPr lang="es-ES" sz="280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s-ES" sz="280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Precipitación en el ciclo: 266 mm</a:t>
            </a:r>
          </a:p>
          <a:p>
            <a:r>
              <a:rPr lang="es-ES" sz="280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Muestreo para MS kg/ha</a:t>
            </a:r>
            <a:endParaRPr lang="en-US" sz="2800" dirty="0">
              <a:solidFill>
                <a:srgbClr val="0D733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181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465E4-BCCD-6C76-F017-FBF81BF15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green and red text&#10;&#10;AI-generated content may be incorrect.">
            <a:extLst>
              <a:ext uri="{FF2B5EF4-FFF2-40B4-BE49-F238E27FC236}">
                <a16:creationId xmlns:a16="http://schemas.microsoft.com/office/drawing/2014/main" id="{CCBE2045-B2B9-E19F-88C8-89674A3A2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"/>
            <a:ext cx="12798425" cy="71991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164AF5-1C50-FDFF-789C-BBF9AED97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b="1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Resultados de Maíz</a:t>
            </a:r>
            <a:endParaRPr lang="en-US" sz="4400" b="1" dirty="0">
              <a:solidFill>
                <a:srgbClr val="0D733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8283091-909F-A33A-1661-25B572B076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4392" y="2191688"/>
            <a:ext cx="11469640" cy="281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62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2F4CD-F8F9-13BC-09E7-99233B574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green and red text&#10;&#10;AI-generated content may be incorrect.">
            <a:extLst>
              <a:ext uri="{FF2B5EF4-FFF2-40B4-BE49-F238E27FC236}">
                <a16:creationId xmlns:a16="http://schemas.microsoft.com/office/drawing/2014/main" id="{F89354E2-6FCE-78B9-7A20-A04E854F9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"/>
            <a:ext cx="12798425" cy="71991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0EF2D0-7A05-25F2-9F84-D6356012E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b="1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Metodología ensayo de Soja</a:t>
            </a:r>
            <a:endParaRPr lang="en-US" sz="4400" b="1" dirty="0">
              <a:solidFill>
                <a:srgbClr val="0D733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518D8-43BF-6D8A-1629-E647C8B0F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891" y="1448893"/>
            <a:ext cx="9314796" cy="4567898"/>
          </a:xfrm>
        </p:spPr>
        <p:txBody>
          <a:bodyPr>
            <a:normAutofit/>
          </a:bodyPr>
          <a:lstStyle/>
          <a:p>
            <a:r>
              <a:rPr lang="es-ES" sz="280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Tratamientos, repeticiones los mismos</a:t>
            </a:r>
          </a:p>
          <a:p>
            <a:r>
              <a:rPr lang="es-ES" sz="280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Fecha de siembra 25-01-2024 y cosecha 21-05-2024</a:t>
            </a:r>
          </a:p>
          <a:p>
            <a:r>
              <a:rPr lang="es-ES" sz="280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Precipitación: barbecho 190 mm – ciclo 338 mm</a:t>
            </a:r>
          </a:p>
          <a:p>
            <a:r>
              <a:rPr lang="es-ES" sz="280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Soja M 6410 IPRO </a:t>
            </a:r>
          </a:p>
          <a:p>
            <a:r>
              <a:rPr lang="es-ES" sz="280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Muestreo para MS kg/ha a la siembra</a:t>
            </a:r>
          </a:p>
          <a:p>
            <a:r>
              <a:rPr lang="es-ES" sz="2800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Muestreos de humedad del suelo en 4 momentos: 2 en el barbecho, a la siembra y a la cosecha.</a:t>
            </a:r>
          </a:p>
          <a:p>
            <a:pPr marL="0" indent="0">
              <a:buNone/>
            </a:pPr>
            <a:endParaRPr lang="en-US" sz="2800" dirty="0">
              <a:solidFill>
                <a:srgbClr val="0D733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820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465E4-BCCD-6C76-F017-FBF81BF15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green and red text&#10;&#10;AI-generated content may be incorrect.">
            <a:extLst>
              <a:ext uri="{FF2B5EF4-FFF2-40B4-BE49-F238E27FC236}">
                <a16:creationId xmlns:a16="http://schemas.microsoft.com/office/drawing/2014/main" id="{271920EC-1466-FBB2-48E4-A4B9DAB39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"/>
            <a:ext cx="12798425" cy="7199114"/>
          </a:xfrm>
          <a:prstGeom prst="rect">
            <a:avLst/>
          </a:prstGeom>
        </p:spPr>
      </p:pic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963BB330-3ACC-D92C-A656-E3E15DA60A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7932" y="1784059"/>
            <a:ext cx="8759536" cy="4250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176DAC61-CF62-FC20-BEAA-D0BB643540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969349"/>
              </p:ext>
            </p:extLst>
          </p:nvPr>
        </p:nvGraphicFramePr>
        <p:xfrm>
          <a:off x="5482846" y="892030"/>
          <a:ext cx="8186612" cy="1815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771336" imgH="1279125" progId="Word.Document.12">
                  <p:embed/>
                </p:oleObj>
              </mc:Choice>
              <mc:Fallback>
                <p:oleObj name="Document" r:id="rId4" imgW="5771336" imgH="1279125" progId="Word.Document.12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176DAC61-CF62-FC20-BEAA-D0BB643540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82846" y="892030"/>
                        <a:ext cx="8186612" cy="18152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D647B3D4-280F-F000-F5B8-04591B8BB013}"/>
              </a:ext>
            </a:extLst>
          </p:cNvPr>
          <p:cNvSpPr txBox="1">
            <a:spLocks/>
          </p:cNvSpPr>
          <p:nvPr/>
        </p:nvSpPr>
        <p:spPr>
          <a:xfrm>
            <a:off x="879892" y="383297"/>
            <a:ext cx="11038642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59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b="1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Resultados de Soja</a:t>
            </a:r>
            <a:endParaRPr lang="en-US" sz="4400" b="1" dirty="0">
              <a:solidFill>
                <a:srgbClr val="0D733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81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465E4-BCCD-6C76-F017-FBF81BF15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green and red text&#10;&#10;AI-generated content may be incorrect.">
            <a:extLst>
              <a:ext uri="{FF2B5EF4-FFF2-40B4-BE49-F238E27FC236}">
                <a16:creationId xmlns:a16="http://schemas.microsoft.com/office/drawing/2014/main" id="{069CDA21-E9F8-4E9A-AE87-CE9D64066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"/>
            <a:ext cx="12798425" cy="7199114"/>
          </a:xfrm>
          <a:prstGeom prst="rect">
            <a:avLst/>
          </a:prstGeom>
        </p:spPr>
      </p:pic>
      <p:pic>
        <p:nvPicPr>
          <p:cNvPr id="3" name="Marcador de contenido 2">
            <a:extLst>
              <a:ext uri="{FF2B5EF4-FFF2-40B4-BE49-F238E27FC236}">
                <a16:creationId xmlns:a16="http://schemas.microsoft.com/office/drawing/2014/main" id="{B7D71A05-F42C-A74F-AB06-449F356D2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24040" y="1475782"/>
            <a:ext cx="7550343" cy="4589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8804A08-BBA3-1626-67C6-785B4BA93773}"/>
              </a:ext>
            </a:extLst>
          </p:cNvPr>
          <p:cNvSpPr txBox="1">
            <a:spLocks/>
          </p:cNvSpPr>
          <p:nvPr/>
        </p:nvSpPr>
        <p:spPr>
          <a:xfrm>
            <a:off x="879892" y="383297"/>
            <a:ext cx="11038642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59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b="1" dirty="0">
                <a:solidFill>
                  <a:srgbClr val="0D73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Resultados de Soja</a:t>
            </a:r>
            <a:endParaRPr lang="en-US" sz="4400" b="1" dirty="0">
              <a:solidFill>
                <a:srgbClr val="0D733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024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546</Words>
  <Application>Microsoft Office PowerPoint</Application>
  <PresentationFormat>Personalizado</PresentationFormat>
  <Paragraphs>44</Paragraphs>
  <Slides>13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Office Theme</vt:lpstr>
      <vt:lpstr>Document</vt:lpstr>
      <vt:lpstr>Presentación de PowerPoint</vt:lpstr>
      <vt:lpstr>Presentación de PowerPoint</vt:lpstr>
      <vt:lpstr>Problemática (Introducción)</vt:lpstr>
      <vt:lpstr>Proyecto/Ensayo</vt:lpstr>
      <vt:lpstr>Metodología ensayo de Maíz</vt:lpstr>
      <vt:lpstr>Resultados de Maíz</vt:lpstr>
      <vt:lpstr>Metodología ensayo de Soja</vt:lpstr>
      <vt:lpstr>Presentación de PowerPoint</vt:lpstr>
      <vt:lpstr>Presentación de PowerPoint</vt:lpstr>
      <vt:lpstr>Presentación de PowerPoint</vt:lpstr>
      <vt:lpstr>Presentación de PowerPoint</vt:lpstr>
      <vt:lpstr>¡Muchas gracias!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Laura Klassen</dc:creator>
  <cp:lastModifiedBy>Ayelen Giesbrecht</cp:lastModifiedBy>
  <cp:revision>6</cp:revision>
  <dcterms:created xsi:type="dcterms:W3CDTF">2025-08-28T13:12:09Z</dcterms:created>
  <dcterms:modified xsi:type="dcterms:W3CDTF">2025-09-11T14:05:34Z</dcterms:modified>
</cp:coreProperties>
</file>