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7.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8.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331" r:id="rId2"/>
    <p:sldId id="256" r:id="rId3"/>
    <p:sldId id="257" r:id="rId4"/>
    <p:sldId id="258" r:id="rId5"/>
    <p:sldId id="282" r:id="rId6"/>
    <p:sldId id="280" r:id="rId7"/>
    <p:sldId id="273" r:id="rId8"/>
    <p:sldId id="272" r:id="rId9"/>
    <p:sldId id="277" r:id="rId10"/>
    <p:sldId id="278" r:id="rId11"/>
    <p:sldId id="264" r:id="rId12"/>
    <p:sldId id="284" r:id="rId13"/>
    <p:sldId id="259" r:id="rId14"/>
    <p:sldId id="270" r:id="rId15"/>
    <p:sldId id="271" r:id="rId16"/>
    <p:sldId id="265" r:id="rId17"/>
    <p:sldId id="266" r:id="rId18"/>
    <p:sldId id="268" r:id="rId19"/>
    <p:sldId id="283" r:id="rId20"/>
    <p:sldId id="262" r:id="rId21"/>
    <p:sldId id="279" r:id="rId22"/>
    <p:sldId id="263" r:id="rId23"/>
    <p:sldId id="281" r:id="rId24"/>
    <p:sldId id="332" r:id="rId25"/>
  </p:sldIdLst>
  <p:sldSz cx="12798425" cy="71993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7335"/>
    <a:srgbClr val="9FA672"/>
    <a:srgbClr val="9D67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BC208F-A13F-493E-93A8-4E203EF0D845}" v="108" dt="2025-09-10T16:35:59.883"/>
    <p1510:client id="{BA60AE46-DAE4-4E2D-A169-E83026D167E5}" v="4" dt="2025-09-11T14:04:26.7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762"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Voth" userId="eef23bf4-2454-4cba-b4af-6bd5c44da010" providerId="ADAL" clId="{D93FA434-5701-445A-A6D9-183DD82EB083}"/>
    <pc:docChg chg="undo redo custSel addSld delSld modSld sldOrd">
      <pc:chgData name="Mike Voth" userId="eef23bf4-2454-4cba-b4af-6bd5c44da010" providerId="ADAL" clId="{D93FA434-5701-445A-A6D9-183DD82EB083}" dt="2025-09-06T12:00:38.180" v="416" actId="404"/>
      <pc:docMkLst>
        <pc:docMk/>
      </pc:docMkLst>
      <pc:sldChg chg="modSp">
        <pc:chgData name="Mike Voth" userId="eef23bf4-2454-4cba-b4af-6bd5c44da010" providerId="ADAL" clId="{D93FA434-5701-445A-A6D9-183DD82EB083}" dt="2025-09-06T12:00:38.180" v="416" actId="404"/>
        <pc:sldMkLst>
          <pc:docMk/>
          <pc:sldMk cId="3521262462" sldId="261"/>
        </pc:sldMkLst>
      </pc:sldChg>
      <pc:sldChg chg="modSp mod">
        <pc:chgData name="Mike Voth" userId="eef23bf4-2454-4cba-b4af-6bd5c44da010" providerId="ADAL" clId="{D93FA434-5701-445A-A6D9-183DD82EB083}" dt="2025-09-04T10:19:45.783" v="29" actId="20577"/>
        <pc:sldMkLst>
          <pc:docMk/>
          <pc:sldMk cId="3238740584" sldId="264"/>
        </pc:sldMkLst>
      </pc:sldChg>
      <pc:sldChg chg="modSp mod">
        <pc:chgData name="Mike Voth" userId="eef23bf4-2454-4cba-b4af-6bd5c44da010" providerId="ADAL" clId="{D93FA434-5701-445A-A6D9-183DD82EB083}" dt="2025-09-06T12:00:06.106" v="408" actId="14100"/>
        <pc:sldMkLst>
          <pc:docMk/>
          <pc:sldMk cId="3251079798" sldId="268"/>
        </pc:sldMkLst>
        <pc:graphicFrameChg chg="mod">
          <ac:chgData name="Mike Voth" userId="eef23bf4-2454-4cba-b4af-6bd5c44da010" providerId="ADAL" clId="{D93FA434-5701-445A-A6D9-183DD82EB083}" dt="2025-09-06T12:00:06.106" v="408" actId="14100"/>
          <ac:graphicFrameMkLst>
            <pc:docMk/>
            <pc:sldMk cId="3251079798" sldId="268"/>
            <ac:graphicFrameMk id="3" creationId="{115B890F-CE6F-517C-6DF3-AC7E77CCB249}"/>
          </ac:graphicFrameMkLst>
        </pc:graphicFrameChg>
      </pc:sldChg>
      <pc:sldChg chg="modSp">
        <pc:chgData name="Mike Voth" userId="eef23bf4-2454-4cba-b4af-6bd5c44da010" providerId="ADAL" clId="{D93FA434-5701-445A-A6D9-183DD82EB083}" dt="2025-09-06T11:59:11.515" v="396" actId="20577"/>
        <pc:sldMkLst>
          <pc:docMk/>
          <pc:sldMk cId="546834376" sldId="270"/>
        </pc:sldMkLst>
        <pc:graphicFrameChg chg="mod">
          <ac:chgData name="Mike Voth" userId="eef23bf4-2454-4cba-b4af-6bd5c44da010" providerId="ADAL" clId="{D93FA434-5701-445A-A6D9-183DD82EB083}" dt="2025-09-06T11:59:11.515" v="396" actId="20577"/>
          <ac:graphicFrameMkLst>
            <pc:docMk/>
            <pc:sldMk cId="546834376" sldId="270"/>
            <ac:graphicFrameMk id="2" creationId="{773A770E-52CF-0F90-8534-557E173A441A}"/>
          </ac:graphicFrameMkLst>
        </pc:graphicFrameChg>
      </pc:sldChg>
      <pc:sldChg chg="modSp">
        <pc:chgData name="Mike Voth" userId="eef23bf4-2454-4cba-b4af-6bd5c44da010" providerId="ADAL" clId="{D93FA434-5701-445A-A6D9-183DD82EB083}" dt="2025-09-06T11:58:53.859" v="395" actId="113"/>
        <pc:sldMkLst>
          <pc:docMk/>
          <pc:sldMk cId="2745854359" sldId="271"/>
        </pc:sldMkLst>
        <pc:graphicFrameChg chg="mod">
          <ac:chgData name="Mike Voth" userId="eef23bf4-2454-4cba-b4af-6bd5c44da010" providerId="ADAL" clId="{D93FA434-5701-445A-A6D9-183DD82EB083}" dt="2025-09-06T11:58:53.859" v="395" actId="113"/>
          <ac:graphicFrameMkLst>
            <pc:docMk/>
            <pc:sldMk cId="2745854359" sldId="271"/>
            <ac:graphicFrameMk id="23" creationId="{0072EC75-6AAF-A747-BA5F-9E7E286F4E85}"/>
          </ac:graphicFrameMkLst>
        </pc:graphicFrameChg>
      </pc:sldChg>
      <pc:sldChg chg="addSp delSp modSp mod ord">
        <pc:chgData name="Mike Voth" userId="eef23bf4-2454-4cba-b4af-6bd5c44da010" providerId="ADAL" clId="{D93FA434-5701-445A-A6D9-183DD82EB083}" dt="2025-09-04T12:09:54.564" v="256" actId="1076"/>
        <pc:sldMkLst>
          <pc:docMk/>
          <pc:sldMk cId="2195124078" sldId="272"/>
        </pc:sldMkLst>
        <pc:spChg chg="add mod">
          <ac:chgData name="Mike Voth" userId="eef23bf4-2454-4cba-b4af-6bd5c44da010" providerId="ADAL" clId="{D93FA434-5701-445A-A6D9-183DD82EB083}" dt="2025-09-04T12:09:54.564" v="256" actId="1076"/>
          <ac:spMkLst>
            <pc:docMk/>
            <pc:sldMk cId="2195124078" sldId="272"/>
            <ac:spMk id="14" creationId="{70E4716F-9A21-91EF-470F-073F23D0270A}"/>
          </ac:spMkLst>
        </pc:spChg>
        <pc:picChg chg="add mod">
          <ac:chgData name="Mike Voth" userId="eef23bf4-2454-4cba-b4af-6bd5c44da010" providerId="ADAL" clId="{D93FA434-5701-445A-A6D9-183DD82EB083}" dt="2025-09-04T12:09:50.092" v="255" actId="14100"/>
          <ac:picMkLst>
            <pc:docMk/>
            <pc:sldMk cId="2195124078" sldId="272"/>
            <ac:picMk id="13" creationId="{5003AB22-38B5-26B3-B8B9-3327EF19D2E8}"/>
          </ac:picMkLst>
        </pc:picChg>
      </pc:sldChg>
      <pc:sldChg chg="addSp delSp modSp add mod ord">
        <pc:chgData name="Mike Voth" userId="eef23bf4-2454-4cba-b4af-6bd5c44da010" providerId="ADAL" clId="{D93FA434-5701-445A-A6D9-183DD82EB083}" dt="2025-09-06T11:47:29.941" v="392"/>
        <pc:sldMkLst>
          <pc:docMk/>
          <pc:sldMk cId="1456699135" sldId="273"/>
        </pc:sldMkLst>
        <pc:graphicFrameChg chg="add mod">
          <ac:chgData name="Mike Voth" userId="eef23bf4-2454-4cba-b4af-6bd5c44da010" providerId="ADAL" clId="{D93FA434-5701-445A-A6D9-183DD82EB083}" dt="2025-09-06T11:47:29.941" v="392"/>
          <ac:graphicFrameMkLst>
            <pc:docMk/>
            <pc:sldMk cId="1456699135" sldId="273"/>
            <ac:graphicFrameMk id="6" creationId="{BAA468A5-32D3-59C7-A541-B087CE6FDD5E}"/>
          </ac:graphicFrameMkLst>
        </pc:graphicFrameChg>
      </pc:sldChg>
      <pc:sldChg chg="addSp delSp modSp new del mod">
        <pc:chgData name="Mike Voth" userId="eef23bf4-2454-4cba-b4af-6bd5c44da010" providerId="ADAL" clId="{D93FA434-5701-445A-A6D9-183DD82EB083}" dt="2025-09-06T11:08:28.839" v="300" actId="47"/>
        <pc:sldMkLst>
          <pc:docMk/>
          <pc:sldMk cId="2109028127" sldId="274"/>
        </pc:sldMkLst>
      </pc:sldChg>
      <pc:sldChg chg="addSp delSp modSp add del mod">
        <pc:chgData name="Mike Voth" userId="eef23bf4-2454-4cba-b4af-6bd5c44da010" providerId="ADAL" clId="{D93FA434-5701-445A-A6D9-183DD82EB083}" dt="2025-09-06T11:08:24.956" v="299" actId="2696"/>
        <pc:sldMkLst>
          <pc:docMk/>
          <pc:sldMk cId="2646911510" sldId="275"/>
        </pc:sldMkLst>
      </pc:sldChg>
      <pc:sldChg chg="addSp delSp modSp add del mod">
        <pc:chgData name="Mike Voth" userId="eef23bf4-2454-4cba-b4af-6bd5c44da010" providerId="ADAL" clId="{D93FA434-5701-445A-A6D9-183DD82EB083}" dt="2025-09-06T11:08:08.724" v="298" actId="2696"/>
        <pc:sldMkLst>
          <pc:docMk/>
          <pc:sldMk cId="1904180241" sldId="276"/>
        </pc:sldMkLst>
      </pc:sldChg>
      <pc:sldChg chg="addSp delSp modSp add mod">
        <pc:chgData name="Mike Voth" userId="eef23bf4-2454-4cba-b4af-6bd5c44da010" providerId="ADAL" clId="{D93FA434-5701-445A-A6D9-183DD82EB083}" dt="2025-09-06T11:07:32.148" v="297" actId="14100"/>
        <pc:sldMkLst>
          <pc:docMk/>
          <pc:sldMk cId="4250937500" sldId="277"/>
        </pc:sldMkLst>
        <pc:picChg chg="add mod">
          <ac:chgData name="Mike Voth" userId="eef23bf4-2454-4cba-b4af-6bd5c44da010" providerId="ADAL" clId="{D93FA434-5701-445A-A6D9-183DD82EB083}" dt="2025-09-06T11:07:32.148" v="297" actId="14100"/>
          <ac:picMkLst>
            <pc:docMk/>
            <pc:sldMk cId="4250937500" sldId="277"/>
            <ac:picMk id="9" creationId="{1005D18D-7AC3-B2DD-072A-AC9084F7CD09}"/>
          </ac:picMkLst>
        </pc:picChg>
      </pc:sldChg>
      <pc:sldChg chg="addSp delSp modSp add mod">
        <pc:chgData name="Mike Voth" userId="eef23bf4-2454-4cba-b4af-6bd5c44da010" providerId="ADAL" clId="{D93FA434-5701-445A-A6D9-183DD82EB083}" dt="2025-09-06T11:40:37.789" v="389" actId="14100"/>
        <pc:sldMkLst>
          <pc:docMk/>
          <pc:sldMk cId="297904713" sldId="278"/>
        </pc:sldMkLst>
        <pc:graphicFrameChg chg="add mod">
          <ac:chgData name="Mike Voth" userId="eef23bf4-2454-4cba-b4af-6bd5c44da010" providerId="ADAL" clId="{D93FA434-5701-445A-A6D9-183DD82EB083}" dt="2025-09-06T11:40:37.789" v="389" actId="14100"/>
          <ac:graphicFrameMkLst>
            <pc:docMk/>
            <pc:sldMk cId="297904713" sldId="278"/>
            <ac:graphicFrameMk id="6" creationId="{A7B8A9C6-E308-42F3-4D92-DFFAD61D562F}"/>
          </ac:graphicFrameMkLst>
        </pc:graphicFrameChg>
      </pc:sldChg>
      <pc:sldChg chg="add">
        <pc:chgData name="Mike Voth" userId="eef23bf4-2454-4cba-b4af-6bd5c44da010" providerId="ADAL" clId="{D93FA434-5701-445A-A6D9-183DD82EB083}" dt="2025-09-06T11:39:29.314" v="349" actId="2890"/>
        <pc:sldMkLst>
          <pc:docMk/>
          <pc:sldMk cId="1269158045" sldId="279"/>
        </pc:sldMkLst>
      </pc:sldChg>
      <pc:sldChg chg="new del">
        <pc:chgData name="Mike Voth" userId="eef23bf4-2454-4cba-b4af-6bd5c44da010" providerId="ADAL" clId="{D93FA434-5701-445A-A6D9-183DD82EB083}" dt="2025-09-06T11:39:26.981" v="348" actId="47"/>
        <pc:sldMkLst>
          <pc:docMk/>
          <pc:sldMk cId="3850914899" sldId="279"/>
        </pc:sldMkLst>
      </pc:sldChg>
    </pc:docChg>
  </pc:docChgLst>
  <pc:docChgLst>
    <pc:chgData name="Ayelen Giesbrecht" userId="b10edf0e-c7c8-4681-a7ca-affd2938ae45" providerId="ADAL" clId="{E0C6C6EB-866E-4407-9B45-E5E3A154BE56}"/>
    <pc:docChg chg="undo custSel addSld delSld modSld sldOrd">
      <pc:chgData name="Ayelen Giesbrecht" userId="b10edf0e-c7c8-4681-a7ca-affd2938ae45" providerId="ADAL" clId="{E0C6C6EB-866E-4407-9B45-E5E3A154BE56}" dt="2025-09-11T14:04:26.713" v="178"/>
      <pc:docMkLst>
        <pc:docMk/>
      </pc:docMkLst>
      <pc:sldChg chg="addSp modSp mod">
        <pc:chgData name="Ayelen Giesbrecht" userId="b10edf0e-c7c8-4681-a7ca-affd2938ae45" providerId="ADAL" clId="{E0C6C6EB-866E-4407-9B45-E5E3A154BE56}" dt="2025-09-02T15:08:46.358" v="128" actId="1076"/>
        <pc:sldMkLst>
          <pc:docMk/>
          <pc:sldMk cId="3361713130" sldId="256"/>
        </pc:sldMkLst>
        <pc:spChg chg="mod">
          <ac:chgData name="Ayelen Giesbrecht" userId="b10edf0e-c7c8-4681-a7ca-affd2938ae45" providerId="ADAL" clId="{E0C6C6EB-866E-4407-9B45-E5E3A154BE56}" dt="2025-09-02T15:07:30.735" v="7" actId="1076"/>
          <ac:spMkLst>
            <pc:docMk/>
            <pc:sldMk cId="3361713130" sldId="256"/>
            <ac:spMk id="2" creationId="{66F1FD9D-DFF8-54F0-1CE7-6EFC02295E7B}"/>
          </ac:spMkLst>
        </pc:spChg>
      </pc:sldChg>
      <pc:sldChg chg="addSp delSp modSp add mod">
        <pc:chgData name="Ayelen Giesbrecht" userId="b10edf0e-c7c8-4681-a7ca-affd2938ae45" providerId="ADAL" clId="{E0C6C6EB-866E-4407-9B45-E5E3A154BE56}" dt="2025-09-02T15:10:31.798" v="170" actId="1076"/>
        <pc:sldMkLst>
          <pc:docMk/>
          <pc:sldMk cId="478514536" sldId="263"/>
        </pc:sldMkLst>
      </pc:sldChg>
      <pc:sldChg chg="add del">
        <pc:chgData name="Ayelen Giesbrecht" userId="b10edf0e-c7c8-4681-a7ca-affd2938ae45" providerId="ADAL" clId="{E0C6C6EB-866E-4407-9B45-E5E3A154BE56}" dt="2025-09-02T15:07:21.067" v="6"/>
        <pc:sldMkLst>
          <pc:docMk/>
          <pc:sldMk cId="656361704" sldId="263"/>
        </pc:sldMkLst>
      </pc:sldChg>
      <pc:sldChg chg="add del ord">
        <pc:chgData name="Ayelen Giesbrecht" userId="b10edf0e-c7c8-4681-a7ca-affd2938ae45" providerId="ADAL" clId="{E0C6C6EB-866E-4407-9B45-E5E3A154BE56}" dt="2025-09-11T14:04:23.113" v="176"/>
        <pc:sldMkLst>
          <pc:docMk/>
          <pc:sldMk cId="2851311402" sldId="331"/>
        </pc:sldMkLst>
      </pc:sldChg>
      <pc:sldChg chg="add">
        <pc:chgData name="Ayelen Giesbrecht" userId="b10edf0e-c7c8-4681-a7ca-affd2938ae45" providerId="ADAL" clId="{E0C6C6EB-866E-4407-9B45-E5E3A154BE56}" dt="2025-09-11T14:04:26.713" v="178"/>
        <pc:sldMkLst>
          <pc:docMk/>
          <pc:sldMk cId="664125326" sldId="332"/>
        </pc:sldMkLst>
      </pc:sldChg>
      <pc:sldChg chg="add del">
        <pc:chgData name="Ayelen Giesbrecht" userId="b10edf0e-c7c8-4681-a7ca-affd2938ae45" providerId="ADAL" clId="{E0C6C6EB-866E-4407-9B45-E5E3A154BE56}" dt="2025-09-11T14:04:26.324" v="177" actId="47"/>
        <pc:sldMkLst>
          <pc:docMk/>
          <pc:sldMk cId="4002566792" sldId="332"/>
        </pc:sldMkLst>
      </pc:sldChg>
    </pc:docChg>
  </pc:docChgLst>
  <pc:docChgLst>
    <pc:chgData name="Mike Voth" userId="eef23bf4-2454-4cba-b4af-6bd5c44da010" providerId="ADAL" clId="{A3C76335-28F5-45BD-9B2B-0CD524E2AB5F}"/>
    <pc:docChg chg="undo custSel addSld delSld modSld sldOrd">
      <pc:chgData name="Mike Voth" userId="eef23bf4-2454-4cba-b4af-6bd5c44da010" providerId="ADAL" clId="{A3C76335-28F5-45BD-9B2B-0CD524E2AB5F}" dt="2025-09-09T17:19:45" v="2126" actId="20577"/>
      <pc:docMkLst>
        <pc:docMk/>
      </pc:docMkLst>
      <pc:sldChg chg="delSp modSp mod">
        <pc:chgData name="Mike Voth" userId="eef23bf4-2454-4cba-b4af-6bd5c44da010" providerId="ADAL" clId="{A3C76335-28F5-45BD-9B2B-0CD524E2AB5F}" dt="2025-09-09T17:18:18.061" v="2105" actId="1076"/>
        <pc:sldMkLst>
          <pc:docMk/>
          <pc:sldMk cId="2025113395" sldId="257"/>
        </pc:sldMkLst>
        <pc:spChg chg="mod">
          <ac:chgData name="Mike Voth" userId="eef23bf4-2454-4cba-b4af-6bd5c44da010" providerId="ADAL" clId="{A3C76335-28F5-45BD-9B2B-0CD524E2AB5F}" dt="2025-09-09T17:18:18.061" v="2105" actId="1076"/>
          <ac:spMkLst>
            <pc:docMk/>
            <pc:sldMk cId="2025113395" sldId="257"/>
            <ac:spMk id="3" creationId="{4E5DCF89-2237-7010-C4FE-56BEB3580B36}"/>
          </ac:spMkLst>
        </pc:spChg>
      </pc:sldChg>
      <pc:sldChg chg="modSp mod">
        <pc:chgData name="Mike Voth" userId="eef23bf4-2454-4cba-b4af-6bd5c44da010" providerId="ADAL" clId="{A3C76335-28F5-45BD-9B2B-0CD524E2AB5F}" dt="2025-09-09T17:18:23.068" v="2116" actId="20577"/>
        <pc:sldMkLst>
          <pc:docMk/>
          <pc:sldMk cId="3808992489" sldId="258"/>
        </pc:sldMkLst>
        <pc:spChg chg="mod">
          <ac:chgData name="Mike Voth" userId="eef23bf4-2454-4cba-b4af-6bd5c44da010" providerId="ADAL" clId="{A3C76335-28F5-45BD-9B2B-0CD524E2AB5F}" dt="2025-09-09T14:47:20.674" v="2103" actId="14100"/>
          <ac:spMkLst>
            <pc:docMk/>
            <pc:sldMk cId="3808992489" sldId="258"/>
            <ac:spMk id="3" creationId="{D518C031-061D-1524-91C6-46E119F052FE}"/>
          </ac:spMkLst>
        </pc:spChg>
      </pc:sldChg>
      <pc:sldChg chg="addSp delSp modSp del mod">
        <pc:chgData name="Mike Voth" userId="eef23bf4-2454-4cba-b4af-6bd5c44da010" providerId="ADAL" clId="{A3C76335-28F5-45BD-9B2B-0CD524E2AB5F}" dt="2025-09-09T13:21:07.023" v="2089" actId="47"/>
        <pc:sldMkLst>
          <pc:docMk/>
          <pc:sldMk cId="3521262462" sldId="261"/>
        </pc:sldMkLst>
      </pc:sldChg>
      <pc:sldChg chg="addSp delSp modSp mod">
        <pc:chgData name="Mike Voth" userId="eef23bf4-2454-4cba-b4af-6bd5c44da010" providerId="ADAL" clId="{A3C76335-28F5-45BD-9B2B-0CD524E2AB5F}" dt="2025-09-09T11:12:22.791" v="1310" actId="403"/>
        <pc:sldMkLst>
          <pc:docMk/>
          <pc:sldMk cId="478514536" sldId="263"/>
        </pc:sldMkLst>
        <pc:spChg chg="add mod">
          <ac:chgData name="Mike Voth" userId="eef23bf4-2454-4cba-b4af-6bd5c44da010" providerId="ADAL" clId="{A3C76335-28F5-45BD-9B2B-0CD524E2AB5F}" dt="2025-09-09T11:11:55.139" v="1303" actId="14100"/>
          <ac:spMkLst>
            <pc:docMk/>
            <pc:sldMk cId="478514536" sldId="263"/>
            <ac:spMk id="6" creationId="{C9B1DD4D-7F3C-DB44-05CB-B6450FDE05F1}"/>
          </ac:spMkLst>
        </pc:spChg>
      </pc:sldChg>
      <pc:sldChg chg="modSp mod ord">
        <pc:chgData name="Mike Voth" userId="eef23bf4-2454-4cba-b4af-6bd5c44da010" providerId="ADAL" clId="{A3C76335-28F5-45BD-9B2B-0CD524E2AB5F}" dt="2025-09-09T12:55:55.694" v="2083" actId="20577"/>
        <pc:sldMkLst>
          <pc:docMk/>
          <pc:sldMk cId="3238740584" sldId="264"/>
        </pc:sldMkLst>
      </pc:sldChg>
      <pc:sldChg chg="ord">
        <pc:chgData name="Mike Voth" userId="eef23bf4-2454-4cba-b4af-6bd5c44da010" providerId="ADAL" clId="{A3C76335-28F5-45BD-9B2B-0CD524E2AB5F}" dt="2025-09-08T16:52:53.041" v="14"/>
        <pc:sldMkLst>
          <pc:docMk/>
          <pc:sldMk cId="2777186435" sldId="265"/>
        </pc:sldMkLst>
      </pc:sldChg>
      <pc:sldChg chg="ord">
        <pc:chgData name="Mike Voth" userId="eef23bf4-2454-4cba-b4af-6bd5c44da010" providerId="ADAL" clId="{A3C76335-28F5-45BD-9B2B-0CD524E2AB5F}" dt="2025-09-08T16:52:54.965" v="16"/>
        <pc:sldMkLst>
          <pc:docMk/>
          <pc:sldMk cId="4077552265" sldId="266"/>
        </pc:sldMkLst>
      </pc:sldChg>
      <pc:sldChg chg="modSp mod">
        <pc:chgData name="Mike Voth" userId="eef23bf4-2454-4cba-b4af-6bd5c44da010" providerId="ADAL" clId="{A3C76335-28F5-45BD-9B2B-0CD524E2AB5F}" dt="2025-09-08T17:35:40.336" v="63" actId="27918"/>
        <pc:sldMkLst>
          <pc:docMk/>
          <pc:sldMk cId="3251079798" sldId="268"/>
        </pc:sldMkLst>
        <pc:graphicFrameChg chg="mod">
          <ac:chgData name="Mike Voth" userId="eef23bf4-2454-4cba-b4af-6bd5c44da010" providerId="ADAL" clId="{A3C76335-28F5-45BD-9B2B-0CD524E2AB5F}" dt="2025-09-08T14:19:07.226" v="9"/>
          <ac:graphicFrameMkLst>
            <pc:docMk/>
            <pc:sldMk cId="3251079798" sldId="268"/>
            <ac:graphicFrameMk id="3" creationId="{115B890F-CE6F-517C-6DF3-AC7E77CCB249}"/>
          </ac:graphicFrameMkLst>
        </pc:graphicFrameChg>
      </pc:sldChg>
      <pc:sldChg chg="modSp ord">
        <pc:chgData name="Mike Voth" userId="eef23bf4-2454-4cba-b4af-6bd5c44da010" providerId="ADAL" clId="{A3C76335-28F5-45BD-9B2B-0CD524E2AB5F}" dt="2025-09-09T12:40:44.877" v="2000"/>
        <pc:sldMkLst>
          <pc:docMk/>
          <pc:sldMk cId="546834376" sldId="270"/>
        </pc:sldMkLst>
        <pc:graphicFrameChg chg="mod">
          <ac:chgData name="Mike Voth" userId="eef23bf4-2454-4cba-b4af-6bd5c44da010" providerId="ADAL" clId="{A3C76335-28F5-45BD-9B2B-0CD524E2AB5F}" dt="2025-09-08T14:19:36.634" v="10"/>
          <ac:graphicFrameMkLst>
            <pc:docMk/>
            <pc:sldMk cId="546834376" sldId="270"/>
            <ac:graphicFrameMk id="2" creationId="{773A770E-52CF-0F90-8534-557E173A441A}"/>
          </ac:graphicFrameMkLst>
        </pc:graphicFrameChg>
      </pc:sldChg>
      <pc:sldChg chg="ord">
        <pc:chgData name="Mike Voth" userId="eef23bf4-2454-4cba-b4af-6bd5c44da010" providerId="ADAL" clId="{A3C76335-28F5-45BD-9B2B-0CD524E2AB5F}" dt="2025-09-09T12:40:53.768" v="2004"/>
        <pc:sldMkLst>
          <pc:docMk/>
          <pc:sldMk cId="2745854359" sldId="271"/>
        </pc:sldMkLst>
      </pc:sldChg>
      <pc:sldChg chg="ord">
        <pc:chgData name="Mike Voth" userId="eef23bf4-2454-4cba-b4af-6bd5c44da010" providerId="ADAL" clId="{A3C76335-28F5-45BD-9B2B-0CD524E2AB5F}" dt="2025-09-09T12:41:08.984" v="2006"/>
        <pc:sldMkLst>
          <pc:docMk/>
          <pc:sldMk cId="2195124078" sldId="272"/>
        </pc:sldMkLst>
      </pc:sldChg>
      <pc:sldChg chg="ord">
        <pc:chgData name="Mike Voth" userId="eef23bf4-2454-4cba-b4af-6bd5c44da010" providerId="ADAL" clId="{A3C76335-28F5-45BD-9B2B-0CD524E2AB5F}" dt="2025-09-09T12:53:33.907" v="2012"/>
        <pc:sldMkLst>
          <pc:docMk/>
          <pc:sldMk cId="1456699135" sldId="273"/>
        </pc:sldMkLst>
      </pc:sldChg>
      <pc:sldChg chg="modSp mod ord">
        <pc:chgData name="Mike Voth" userId="eef23bf4-2454-4cba-b4af-6bd5c44da010" providerId="ADAL" clId="{A3C76335-28F5-45BD-9B2B-0CD524E2AB5F}" dt="2025-09-09T13:21:28.003" v="2091"/>
        <pc:sldMkLst>
          <pc:docMk/>
          <pc:sldMk cId="4250937500" sldId="277"/>
        </pc:sldMkLst>
        <pc:picChg chg="mod">
          <ac:chgData name="Mike Voth" userId="eef23bf4-2454-4cba-b4af-6bd5c44da010" providerId="ADAL" clId="{A3C76335-28F5-45BD-9B2B-0CD524E2AB5F}" dt="2025-09-08T17:38:24.952" v="67" actId="14100"/>
          <ac:picMkLst>
            <pc:docMk/>
            <pc:sldMk cId="4250937500" sldId="277"/>
            <ac:picMk id="9" creationId="{1005D18D-7AC3-B2DD-072A-AC9084F7CD09}"/>
          </ac:picMkLst>
        </pc:picChg>
      </pc:sldChg>
      <pc:sldChg chg="ord">
        <pc:chgData name="Mike Voth" userId="eef23bf4-2454-4cba-b4af-6bd5c44da010" providerId="ADAL" clId="{A3C76335-28F5-45BD-9B2B-0CD524E2AB5F}" dt="2025-09-09T12:41:13.853" v="2008"/>
        <pc:sldMkLst>
          <pc:docMk/>
          <pc:sldMk cId="297904713" sldId="278"/>
        </pc:sldMkLst>
      </pc:sldChg>
      <pc:sldChg chg="addSp modSp mod">
        <pc:chgData name="Mike Voth" userId="eef23bf4-2454-4cba-b4af-6bd5c44da010" providerId="ADAL" clId="{A3C76335-28F5-45BD-9B2B-0CD524E2AB5F}" dt="2025-09-09T11:12:30.688" v="1312" actId="403"/>
        <pc:sldMkLst>
          <pc:docMk/>
          <pc:sldMk cId="1269158045" sldId="279"/>
        </pc:sldMkLst>
        <pc:spChg chg="mod">
          <ac:chgData name="Mike Voth" userId="eef23bf4-2454-4cba-b4af-6bd5c44da010" providerId="ADAL" clId="{A3C76335-28F5-45BD-9B2B-0CD524E2AB5F}" dt="2025-09-09T11:12:30.688" v="1312" actId="403"/>
          <ac:spMkLst>
            <pc:docMk/>
            <pc:sldMk cId="1269158045" sldId="279"/>
            <ac:spMk id="2" creationId="{05427465-9D6B-73DC-0254-F026998FB0FC}"/>
          </ac:spMkLst>
        </pc:spChg>
        <pc:spChg chg="add mod">
          <ac:chgData name="Mike Voth" userId="eef23bf4-2454-4cba-b4af-6bd5c44da010" providerId="ADAL" clId="{A3C76335-28F5-45BD-9B2B-0CD524E2AB5F}" dt="2025-09-09T11:10:55.467" v="1296" actId="403"/>
          <ac:spMkLst>
            <pc:docMk/>
            <pc:sldMk cId="1269158045" sldId="279"/>
            <ac:spMk id="3" creationId="{EBAF0B4F-E97D-DFC0-C62F-38843D3E73B4}"/>
          </ac:spMkLst>
        </pc:spChg>
      </pc:sldChg>
      <pc:sldChg chg="addSp delSp modSp add mod ord">
        <pc:chgData name="Mike Voth" userId="eef23bf4-2454-4cba-b4af-6bd5c44da010" providerId="ADAL" clId="{A3C76335-28F5-45BD-9B2B-0CD524E2AB5F}" dt="2025-09-09T14:31:39.688" v="2094" actId="14100"/>
        <pc:sldMkLst>
          <pc:docMk/>
          <pc:sldMk cId="711095342" sldId="280"/>
        </pc:sldMkLst>
        <pc:spChg chg="add mod">
          <ac:chgData name="Mike Voth" userId="eef23bf4-2454-4cba-b4af-6bd5c44da010" providerId="ADAL" clId="{A3C76335-28F5-45BD-9B2B-0CD524E2AB5F}" dt="2025-09-09T14:31:39.688" v="2094" actId="14100"/>
          <ac:spMkLst>
            <pc:docMk/>
            <pc:sldMk cId="711095342" sldId="280"/>
            <ac:spMk id="8" creationId="{6ED3EE33-CF55-FC6E-F234-55BA3CCF0CC5}"/>
          </ac:spMkLst>
        </pc:spChg>
        <pc:spChg chg="add mod">
          <ac:chgData name="Mike Voth" userId="eef23bf4-2454-4cba-b4af-6bd5c44da010" providerId="ADAL" clId="{A3C76335-28F5-45BD-9B2B-0CD524E2AB5F}" dt="2025-09-09T10:16:39.803" v="446" actId="1076"/>
          <ac:spMkLst>
            <pc:docMk/>
            <pc:sldMk cId="711095342" sldId="280"/>
            <ac:spMk id="9" creationId="{0509CA1F-9FA3-F97D-114B-6E4E1F0C15B5}"/>
          </ac:spMkLst>
        </pc:spChg>
        <pc:picChg chg="add mod">
          <ac:chgData name="Mike Voth" userId="eef23bf4-2454-4cba-b4af-6bd5c44da010" providerId="ADAL" clId="{A3C76335-28F5-45BD-9B2B-0CD524E2AB5F}" dt="2025-09-09T10:11:35.915" v="432" actId="14100"/>
          <ac:picMkLst>
            <pc:docMk/>
            <pc:sldMk cId="711095342" sldId="280"/>
            <ac:picMk id="3" creationId="{4627CC4D-3845-CC77-81B5-1B3F4F883598}"/>
          </ac:picMkLst>
        </pc:picChg>
      </pc:sldChg>
      <pc:sldChg chg="modSp add mod">
        <pc:chgData name="Mike Voth" userId="eef23bf4-2454-4cba-b4af-6bd5c44da010" providerId="ADAL" clId="{A3C76335-28F5-45BD-9B2B-0CD524E2AB5F}" dt="2025-09-09T11:15:07.798" v="1393" actId="20577"/>
        <pc:sldMkLst>
          <pc:docMk/>
          <pc:sldMk cId="750209155" sldId="281"/>
        </pc:sldMkLst>
        <pc:spChg chg="mod">
          <ac:chgData name="Mike Voth" userId="eef23bf4-2454-4cba-b4af-6bd5c44da010" providerId="ADAL" clId="{A3C76335-28F5-45BD-9B2B-0CD524E2AB5F}" dt="2025-09-09T11:15:07.798" v="1393" actId="20577"/>
          <ac:spMkLst>
            <pc:docMk/>
            <pc:sldMk cId="750209155" sldId="281"/>
            <ac:spMk id="5" creationId="{A9E844A5-D828-1882-E9A1-28C282BD381F}"/>
          </ac:spMkLst>
        </pc:spChg>
      </pc:sldChg>
      <pc:sldChg chg="addSp delSp modSp add del mod">
        <pc:chgData name="Mike Voth" userId="eef23bf4-2454-4cba-b4af-6bd5c44da010" providerId="ADAL" clId="{A3C76335-28F5-45BD-9B2B-0CD524E2AB5F}" dt="2025-09-09T12:10:50.222" v="1491" actId="47"/>
        <pc:sldMkLst>
          <pc:docMk/>
          <pc:sldMk cId="1356002455" sldId="282"/>
        </pc:sldMkLst>
      </pc:sldChg>
      <pc:sldChg chg="addSp delSp modSp add mod ord">
        <pc:chgData name="Mike Voth" userId="eef23bf4-2454-4cba-b4af-6bd5c44da010" providerId="ADAL" clId="{A3C76335-28F5-45BD-9B2B-0CD524E2AB5F}" dt="2025-09-09T17:19:45" v="2126" actId="20577"/>
        <pc:sldMkLst>
          <pc:docMk/>
          <pc:sldMk cId="2696788491" sldId="282"/>
        </pc:sldMkLst>
        <pc:spChg chg="add mod">
          <ac:chgData name="Mike Voth" userId="eef23bf4-2454-4cba-b4af-6bd5c44da010" providerId="ADAL" clId="{A3C76335-28F5-45BD-9B2B-0CD524E2AB5F}" dt="2025-09-09T12:19:35.374" v="1670" actId="1076"/>
          <ac:spMkLst>
            <pc:docMk/>
            <pc:sldMk cId="2696788491" sldId="282"/>
            <ac:spMk id="7" creationId="{D1C1A9B2-00E9-C0D2-D967-7AF57A48821B}"/>
          </ac:spMkLst>
        </pc:spChg>
        <pc:spChg chg="add mod">
          <ac:chgData name="Mike Voth" userId="eef23bf4-2454-4cba-b4af-6bd5c44da010" providerId="ADAL" clId="{A3C76335-28F5-45BD-9B2B-0CD524E2AB5F}" dt="2025-09-09T17:19:45" v="2126" actId="20577"/>
          <ac:spMkLst>
            <pc:docMk/>
            <pc:sldMk cId="2696788491" sldId="282"/>
            <ac:spMk id="10" creationId="{25100936-185E-D4C4-FFBA-F7E3F405D521}"/>
          </ac:spMkLst>
        </pc:spChg>
      </pc:sldChg>
      <pc:sldChg chg="add del ord">
        <pc:chgData name="Mike Voth" userId="eef23bf4-2454-4cba-b4af-6bd5c44da010" providerId="ADAL" clId="{A3C76335-28F5-45BD-9B2B-0CD524E2AB5F}" dt="2025-09-09T13:20:47.718" v="2088"/>
        <pc:sldMkLst>
          <pc:docMk/>
          <pc:sldMk cId="1590415111" sldId="283"/>
        </pc:sldMkLst>
      </pc:sldChg>
    </pc:docChg>
  </pc:docChgLst>
  <pc:docChgLst>
    <pc:chgData name="Laura Klassen" userId="6b15ba68-4910-4a29-900d-a7ed6efed15c" providerId="ADAL" clId="{EE48E064-7356-42CF-B510-64723BA2E3D5}"/>
    <pc:docChg chg="undo custSel addSld delSld modSld modMainMaster">
      <pc:chgData name="Laura Klassen" userId="6b15ba68-4910-4a29-900d-a7ed6efed15c" providerId="ADAL" clId="{EE48E064-7356-42CF-B510-64723BA2E3D5}" dt="2025-09-10T16:37:47.626" v="878" actId="20577"/>
      <pc:docMkLst>
        <pc:docMk/>
      </pc:docMkLst>
      <pc:sldChg chg="addSp delSp modSp mod">
        <pc:chgData name="Laura Klassen" userId="6b15ba68-4910-4a29-900d-a7ed6efed15c" providerId="ADAL" clId="{EE48E064-7356-42CF-B510-64723BA2E3D5}" dt="2025-09-10T13:43:11.415" v="851" actId="478"/>
        <pc:sldMkLst>
          <pc:docMk/>
          <pc:sldMk cId="3361713130" sldId="256"/>
        </pc:sldMkLst>
        <pc:spChg chg="mod">
          <ac:chgData name="Laura Klassen" userId="6b15ba68-4910-4a29-900d-a7ed6efed15c" providerId="ADAL" clId="{EE48E064-7356-42CF-B510-64723BA2E3D5}" dt="2025-09-10T13:26:54.475" v="721" actId="1076"/>
          <ac:spMkLst>
            <pc:docMk/>
            <pc:sldMk cId="3361713130" sldId="256"/>
            <ac:spMk id="2" creationId="{66F1FD9D-DFF8-54F0-1CE7-6EFC02295E7B}"/>
          </ac:spMkLst>
        </pc:spChg>
        <pc:spChg chg="add del">
          <ac:chgData name="Laura Klassen" userId="6b15ba68-4910-4a29-900d-a7ed6efed15c" providerId="ADAL" clId="{EE48E064-7356-42CF-B510-64723BA2E3D5}" dt="2025-09-10T12:48:09.659" v="3" actId="22"/>
          <ac:spMkLst>
            <pc:docMk/>
            <pc:sldMk cId="3361713130" sldId="256"/>
            <ac:spMk id="5" creationId="{3D37E47E-6213-DB7E-68A9-6AFC8F33DCE0}"/>
          </ac:spMkLst>
        </pc:spChg>
        <pc:spChg chg="del mod">
          <ac:chgData name="Laura Klassen" userId="6b15ba68-4910-4a29-900d-a7ed6efed15c" providerId="ADAL" clId="{EE48E064-7356-42CF-B510-64723BA2E3D5}" dt="2025-09-10T12:49:22.811" v="23" actId="478"/>
          <ac:spMkLst>
            <pc:docMk/>
            <pc:sldMk cId="3361713130" sldId="256"/>
            <ac:spMk id="7" creationId="{330E8A0E-246D-9C49-2739-93614135F1F5}"/>
          </ac:spMkLst>
        </pc:spChg>
        <pc:spChg chg="add mod">
          <ac:chgData name="Laura Klassen" userId="6b15ba68-4910-4a29-900d-a7ed6efed15c" providerId="ADAL" clId="{EE48E064-7356-42CF-B510-64723BA2E3D5}" dt="2025-09-10T13:26:31.467" v="715" actId="1076"/>
          <ac:spMkLst>
            <pc:docMk/>
            <pc:sldMk cId="3361713130" sldId="256"/>
            <ac:spMk id="9" creationId="{75E3C91D-DCDD-6FD0-3EC7-FB94FDB50F56}"/>
          </ac:spMkLst>
        </pc:spChg>
        <pc:spChg chg="add del mod">
          <ac:chgData name="Laura Klassen" userId="6b15ba68-4910-4a29-900d-a7ed6efed15c" providerId="ADAL" clId="{EE48E064-7356-42CF-B510-64723BA2E3D5}" dt="2025-09-10T13:26:43.894" v="718" actId="478"/>
          <ac:spMkLst>
            <pc:docMk/>
            <pc:sldMk cId="3361713130" sldId="256"/>
            <ac:spMk id="10" creationId="{1606EB58-150A-F411-3EFC-4FA825912A38}"/>
          </ac:spMkLst>
        </pc:spChg>
        <pc:spChg chg="add del mod">
          <ac:chgData name="Laura Klassen" userId="6b15ba68-4910-4a29-900d-a7ed6efed15c" providerId="ADAL" clId="{EE48E064-7356-42CF-B510-64723BA2E3D5}" dt="2025-09-10T13:43:11.415" v="851" actId="478"/>
          <ac:spMkLst>
            <pc:docMk/>
            <pc:sldMk cId="3361713130" sldId="256"/>
            <ac:spMk id="13" creationId="{4EA74A1A-2374-76F0-0441-4515DAF7E6F8}"/>
          </ac:spMkLst>
        </pc:spChg>
        <pc:picChg chg="del mod">
          <ac:chgData name="Laura Klassen" userId="6b15ba68-4910-4a29-900d-a7ed6efed15c" providerId="ADAL" clId="{EE48E064-7356-42CF-B510-64723BA2E3D5}" dt="2025-09-10T12:48:07.937" v="1" actId="478"/>
          <ac:picMkLst>
            <pc:docMk/>
            <pc:sldMk cId="3361713130" sldId="256"/>
            <ac:picMk id="4" creationId="{D7940BB0-7356-19E5-E000-B81E4FE4090A}"/>
          </ac:picMkLst>
        </pc:picChg>
        <pc:picChg chg="add mod ord">
          <ac:chgData name="Laura Klassen" userId="6b15ba68-4910-4a29-900d-a7ed6efed15c" providerId="ADAL" clId="{EE48E064-7356-42CF-B510-64723BA2E3D5}" dt="2025-09-10T13:24:18.754" v="687" actId="1076"/>
          <ac:picMkLst>
            <pc:docMk/>
            <pc:sldMk cId="3361713130" sldId="256"/>
            <ac:picMk id="8" creationId="{8A4F50B3-8F1A-0155-FE55-25D0DB6A443F}"/>
          </ac:picMkLst>
        </pc:picChg>
        <pc:cxnChg chg="add mod">
          <ac:chgData name="Laura Klassen" userId="6b15ba68-4910-4a29-900d-a7ed6efed15c" providerId="ADAL" clId="{EE48E064-7356-42CF-B510-64723BA2E3D5}" dt="2025-09-10T13:43:04.508" v="848" actId="208"/>
          <ac:cxnSpMkLst>
            <pc:docMk/>
            <pc:sldMk cId="3361713130" sldId="256"/>
            <ac:cxnSpMk id="12" creationId="{39C19FCC-08EE-1205-22FA-099A1955AB3C}"/>
          </ac:cxnSpMkLst>
        </pc:cxnChg>
      </pc:sldChg>
      <pc:sldChg chg="addSp delSp modSp mod">
        <pc:chgData name="Laura Klassen" userId="6b15ba68-4910-4a29-900d-a7ed6efed15c" providerId="ADAL" clId="{EE48E064-7356-42CF-B510-64723BA2E3D5}" dt="2025-09-10T13:48:37.988" v="858" actId="20577"/>
        <pc:sldMkLst>
          <pc:docMk/>
          <pc:sldMk cId="2025113395" sldId="257"/>
        </pc:sldMkLst>
        <pc:spChg chg="del mod">
          <ac:chgData name="Laura Klassen" userId="6b15ba68-4910-4a29-900d-a7ed6efed15c" providerId="ADAL" clId="{EE48E064-7356-42CF-B510-64723BA2E3D5}" dt="2025-09-10T12:55:44.567" v="113" actId="478"/>
          <ac:spMkLst>
            <pc:docMk/>
            <pc:sldMk cId="2025113395" sldId="257"/>
            <ac:spMk id="2" creationId="{8B0F99CF-3D5B-123F-6C0F-07ECA338BEB0}"/>
          </ac:spMkLst>
        </pc:spChg>
        <pc:spChg chg="mod">
          <ac:chgData name="Laura Klassen" userId="6b15ba68-4910-4a29-900d-a7ed6efed15c" providerId="ADAL" clId="{EE48E064-7356-42CF-B510-64723BA2E3D5}" dt="2025-09-10T13:48:37.988" v="858" actId="20577"/>
          <ac:spMkLst>
            <pc:docMk/>
            <pc:sldMk cId="2025113395" sldId="257"/>
            <ac:spMk id="3" creationId="{4E5DCF89-2237-7010-C4FE-56BEB3580B36}"/>
          </ac:spMkLst>
        </pc:spChg>
        <pc:spChg chg="add del">
          <ac:chgData name="Laura Klassen" userId="6b15ba68-4910-4a29-900d-a7ed6efed15c" providerId="ADAL" clId="{EE48E064-7356-42CF-B510-64723BA2E3D5}" dt="2025-09-10T12:49:52.956" v="31" actId="22"/>
          <ac:spMkLst>
            <pc:docMk/>
            <pc:sldMk cId="2025113395" sldId="257"/>
            <ac:spMk id="6" creationId="{F37FAE1A-CA78-C5E3-C513-80148871EEE6}"/>
          </ac:spMkLst>
        </pc:spChg>
        <pc:spChg chg="add mod">
          <ac:chgData name="Laura Klassen" userId="6b15ba68-4910-4a29-900d-a7ed6efed15c" providerId="ADAL" clId="{EE48E064-7356-42CF-B510-64723BA2E3D5}" dt="2025-09-10T13:08:52.790" v="187" actId="21"/>
          <ac:spMkLst>
            <pc:docMk/>
            <pc:sldMk cId="2025113395" sldId="257"/>
            <ac:spMk id="8" creationId="{24019BAA-B606-77B0-2F92-46D9DFFEA8DB}"/>
          </ac:spMkLst>
        </pc:spChg>
        <pc:spChg chg="add mod">
          <ac:chgData name="Laura Klassen" userId="6b15ba68-4910-4a29-900d-a7ed6efed15c" providerId="ADAL" clId="{EE48E064-7356-42CF-B510-64723BA2E3D5}" dt="2025-09-10T13:08:54.943" v="188"/>
          <ac:spMkLst>
            <pc:docMk/>
            <pc:sldMk cId="2025113395" sldId="257"/>
            <ac:spMk id="9" creationId="{483AB4C8-A46F-54DD-8214-EB3C9A8ED556}"/>
          </ac:spMkLst>
        </pc:spChg>
        <pc:spChg chg="add del mod">
          <ac:chgData name="Laura Klassen" userId="6b15ba68-4910-4a29-900d-a7ed6efed15c" providerId="ADAL" clId="{EE48E064-7356-42CF-B510-64723BA2E3D5}" dt="2025-09-10T13:30:58.636" v="800" actId="478"/>
          <ac:spMkLst>
            <pc:docMk/>
            <pc:sldMk cId="2025113395" sldId="257"/>
            <ac:spMk id="11" creationId="{F74698DD-0B9D-9DEE-DECC-1350477D8466}"/>
          </ac:spMkLst>
        </pc:spChg>
        <pc:picChg chg="del mod">
          <ac:chgData name="Laura Klassen" userId="6b15ba68-4910-4a29-900d-a7ed6efed15c" providerId="ADAL" clId="{EE48E064-7356-42CF-B510-64723BA2E3D5}" dt="2025-09-10T12:49:51.632" v="29" actId="478"/>
          <ac:picMkLst>
            <pc:docMk/>
            <pc:sldMk cId="2025113395" sldId="257"/>
            <ac:picMk id="4" creationId="{B09D84C2-7229-F1A6-ED5B-577DA1BF8C2E}"/>
          </ac:picMkLst>
        </pc:picChg>
        <pc:picChg chg="add mod ord">
          <ac:chgData name="Laura Klassen" userId="6b15ba68-4910-4a29-900d-a7ed6efed15c" providerId="ADAL" clId="{EE48E064-7356-42CF-B510-64723BA2E3D5}" dt="2025-09-10T13:30:37.611" v="772" actId="1076"/>
          <ac:picMkLst>
            <pc:docMk/>
            <pc:sldMk cId="2025113395" sldId="257"/>
            <ac:picMk id="7" creationId="{1B3CBFD4-3635-FFA6-9478-98CC0C592A44}"/>
          </ac:picMkLst>
        </pc:picChg>
        <pc:cxnChg chg="add del mod">
          <ac:chgData name="Laura Klassen" userId="6b15ba68-4910-4a29-900d-a7ed6efed15c" providerId="ADAL" clId="{EE48E064-7356-42CF-B510-64723BA2E3D5}" dt="2025-09-10T13:29:06.678" v="743" actId="478"/>
          <ac:cxnSpMkLst>
            <pc:docMk/>
            <pc:sldMk cId="2025113395" sldId="257"/>
            <ac:cxnSpMk id="10" creationId="{2206FF40-B5FD-B643-D774-EDDBC3CEBE44}"/>
          </ac:cxnSpMkLst>
        </pc:cxnChg>
        <pc:cxnChg chg="add mod">
          <ac:chgData name="Laura Klassen" userId="6b15ba68-4910-4a29-900d-a7ed6efed15c" providerId="ADAL" clId="{EE48E064-7356-42CF-B510-64723BA2E3D5}" dt="2025-09-10T13:30:39.959" v="780" actId="1076"/>
          <ac:cxnSpMkLst>
            <pc:docMk/>
            <pc:sldMk cId="2025113395" sldId="257"/>
            <ac:cxnSpMk id="12" creationId="{42DD3B2E-0196-68CF-7E5E-243F68FDE945}"/>
          </ac:cxnSpMkLst>
        </pc:cxnChg>
        <pc:cxnChg chg="add del mod">
          <ac:chgData name="Laura Klassen" userId="6b15ba68-4910-4a29-900d-a7ed6efed15c" providerId="ADAL" clId="{EE48E064-7356-42CF-B510-64723BA2E3D5}" dt="2025-09-10T13:43:30.576" v="857" actId="478"/>
          <ac:cxnSpMkLst>
            <pc:docMk/>
            <pc:sldMk cId="2025113395" sldId="257"/>
            <ac:cxnSpMk id="15" creationId="{A093EFA1-D452-40CA-16D4-06F6E775A27A}"/>
          </ac:cxnSpMkLst>
        </pc:cxnChg>
      </pc:sldChg>
      <pc:sldChg chg="addSp delSp modSp mod">
        <pc:chgData name="Laura Klassen" userId="6b15ba68-4910-4a29-900d-a7ed6efed15c" providerId="ADAL" clId="{EE48E064-7356-42CF-B510-64723BA2E3D5}" dt="2025-09-10T16:37:47.626" v="878" actId="20577"/>
        <pc:sldMkLst>
          <pc:docMk/>
          <pc:sldMk cId="3808992489" sldId="258"/>
        </pc:sldMkLst>
        <pc:spChg chg="del mod">
          <ac:chgData name="Laura Klassen" userId="6b15ba68-4910-4a29-900d-a7ed6efed15c" providerId="ADAL" clId="{EE48E064-7356-42CF-B510-64723BA2E3D5}" dt="2025-09-10T12:56:03.159" v="119" actId="478"/>
          <ac:spMkLst>
            <pc:docMk/>
            <pc:sldMk cId="3808992489" sldId="258"/>
            <ac:spMk id="2" creationId="{BF59D8B3-5154-A497-944F-E704DC24B74D}"/>
          </ac:spMkLst>
        </pc:spChg>
        <pc:spChg chg="mod">
          <ac:chgData name="Laura Klassen" userId="6b15ba68-4910-4a29-900d-a7ed6efed15c" providerId="ADAL" clId="{EE48E064-7356-42CF-B510-64723BA2E3D5}" dt="2025-09-10T16:37:47.626" v="878" actId="20577"/>
          <ac:spMkLst>
            <pc:docMk/>
            <pc:sldMk cId="3808992489" sldId="258"/>
            <ac:spMk id="3" creationId="{D518C031-061D-1524-91C6-46E119F052FE}"/>
          </ac:spMkLst>
        </pc:spChg>
        <pc:spChg chg="add del">
          <ac:chgData name="Laura Klassen" userId="6b15ba68-4910-4a29-900d-a7ed6efed15c" providerId="ADAL" clId="{EE48E064-7356-42CF-B510-64723BA2E3D5}" dt="2025-09-10T12:55:47.404" v="115" actId="22"/>
          <ac:spMkLst>
            <pc:docMk/>
            <pc:sldMk cId="3808992489" sldId="258"/>
            <ac:spMk id="7" creationId="{7D5CE93C-E918-69C0-1EC7-95E241CC1234}"/>
          </ac:spMkLst>
        </pc:spChg>
        <pc:spChg chg="add mod">
          <ac:chgData name="Laura Klassen" userId="6b15ba68-4910-4a29-900d-a7ed6efed15c" providerId="ADAL" clId="{EE48E064-7356-42CF-B510-64723BA2E3D5}" dt="2025-09-10T12:55:58.095" v="118"/>
          <ac:spMkLst>
            <pc:docMk/>
            <pc:sldMk cId="3808992489" sldId="258"/>
            <ac:spMk id="8" creationId="{5ECAE123-9EBA-E931-9294-2D58AFA224A8}"/>
          </ac:spMkLst>
        </pc:spChg>
        <pc:picChg chg="del mod">
          <ac:chgData name="Laura Klassen" userId="6b15ba68-4910-4a29-900d-a7ed6efed15c" providerId="ADAL" clId="{EE48E064-7356-42CF-B510-64723BA2E3D5}" dt="2025-09-10T12:49:58.333" v="34" actId="478"/>
          <ac:picMkLst>
            <pc:docMk/>
            <pc:sldMk cId="3808992489" sldId="258"/>
            <ac:picMk id="4" creationId="{E586460D-4A9A-C441-F8A4-61843AA85C6B}"/>
          </ac:picMkLst>
        </pc:picChg>
        <pc:picChg chg="add mod ord">
          <ac:chgData name="Laura Klassen" userId="6b15ba68-4910-4a29-900d-a7ed6efed15c" providerId="ADAL" clId="{EE48E064-7356-42CF-B510-64723BA2E3D5}" dt="2025-09-10T13:20:52.202" v="642" actId="1076"/>
          <ac:picMkLst>
            <pc:docMk/>
            <pc:sldMk cId="3808992489" sldId="258"/>
            <ac:picMk id="5" creationId="{FB754BB5-7CED-C076-9D80-8E444216AB22}"/>
          </ac:picMkLst>
        </pc:picChg>
        <pc:cxnChg chg="add mod">
          <ac:chgData name="Laura Klassen" userId="6b15ba68-4910-4a29-900d-a7ed6efed15c" providerId="ADAL" clId="{EE48E064-7356-42CF-B510-64723BA2E3D5}" dt="2025-09-10T13:43:24.156" v="854"/>
          <ac:cxnSpMkLst>
            <pc:docMk/>
            <pc:sldMk cId="3808992489" sldId="258"/>
            <ac:cxnSpMk id="9" creationId="{6C35C295-03BB-E715-BE90-57DB10CF2C96}"/>
          </ac:cxnSpMkLst>
        </pc:cxnChg>
      </pc:sldChg>
      <pc:sldChg chg="addSp delSp modSp mod">
        <pc:chgData name="Laura Klassen" userId="6b15ba68-4910-4a29-900d-a7ed6efed15c" providerId="ADAL" clId="{EE48E064-7356-42CF-B510-64723BA2E3D5}" dt="2025-09-10T13:35:56.895" v="828" actId="1076"/>
        <pc:sldMkLst>
          <pc:docMk/>
          <pc:sldMk cId="2795181349" sldId="259"/>
        </pc:sldMkLst>
        <pc:spChg chg="mod">
          <ac:chgData name="Laura Klassen" userId="6b15ba68-4910-4a29-900d-a7ed6efed15c" providerId="ADAL" clId="{EE48E064-7356-42CF-B510-64723BA2E3D5}" dt="2025-09-10T13:35:56.895" v="828" actId="1076"/>
          <ac:spMkLst>
            <pc:docMk/>
            <pc:sldMk cId="2795181349" sldId="259"/>
            <ac:spMk id="10" creationId="{D9F08812-D339-4B09-11F9-21CB0C42A3F8}"/>
          </ac:spMkLst>
        </pc:spChg>
        <pc:graphicFrameChg chg="mod">
          <ac:chgData name="Laura Klassen" userId="6b15ba68-4910-4a29-900d-a7ed6efed15c" providerId="ADAL" clId="{EE48E064-7356-42CF-B510-64723BA2E3D5}" dt="2025-09-10T13:34:13.281" v="822" actId="1076"/>
          <ac:graphicFrameMkLst>
            <pc:docMk/>
            <pc:sldMk cId="2795181349" sldId="259"/>
            <ac:graphicFrameMk id="5" creationId="{6D9FBEA4-7136-8FF7-DAF1-C57AAEB4D4BB}"/>
          </ac:graphicFrameMkLst>
        </pc:graphicFrameChg>
        <pc:picChg chg="add mod ord">
          <ac:chgData name="Laura Klassen" userId="6b15ba68-4910-4a29-900d-a7ed6efed15c" providerId="ADAL" clId="{EE48E064-7356-42CF-B510-64723BA2E3D5}" dt="2025-09-10T13:07:02.112" v="146" actId="167"/>
          <ac:picMkLst>
            <pc:docMk/>
            <pc:sldMk cId="2795181349" sldId="259"/>
            <ac:picMk id="2" creationId="{D8F34957-DFDF-8E3D-2D3D-77624743E882}"/>
          </ac:picMkLst>
        </pc:picChg>
        <pc:picChg chg="del mod">
          <ac:chgData name="Laura Klassen" userId="6b15ba68-4910-4a29-900d-a7ed6efed15c" providerId="ADAL" clId="{EE48E064-7356-42CF-B510-64723BA2E3D5}" dt="2025-09-10T13:06:59.980" v="144" actId="478"/>
          <ac:picMkLst>
            <pc:docMk/>
            <pc:sldMk cId="2795181349" sldId="259"/>
            <ac:picMk id="4" creationId="{B0A600A4-6EF9-E270-BFF6-4E95CA8E9B3C}"/>
          </ac:picMkLst>
        </pc:picChg>
      </pc:sldChg>
      <pc:sldChg chg="addSp delSp modSp mod">
        <pc:chgData name="Laura Klassen" userId="6b15ba68-4910-4a29-900d-a7ed6efed15c" providerId="ADAL" clId="{EE48E064-7356-42CF-B510-64723BA2E3D5}" dt="2025-09-10T13:33:15.673" v="814"/>
        <pc:sldMkLst>
          <pc:docMk/>
          <pc:sldMk cId="2308457988" sldId="262"/>
        </pc:sldMkLst>
        <pc:spChg chg="add del mod">
          <ac:chgData name="Laura Klassen" userId="6b15ba68-4910-4a29-900d-a7ed6efed15c" providerId="ADAL" clId="{EE48E064-7356-42CF-B510-64723BA2E3D5}" dt="2025-09-10T13:08:26.402" v="178" actId="478"/>
          <ac:spMkLst>
            <pc:docMk/>
            <pc:sldMk cId="2308457988" sldId="262"/>
            <ac:spMk id="3" creationId="{FAC75B63-D424-D060-DFB5-B08845F81039}"/>
          </ac:spMkLst>
        </pc:spChg>
        <pc:spChg chg="add mod">
          <ac:chgData name="Laura Klassen" userId="6b15ba68-4910-4a29-900d-a7ed6efed15c" providerId="ADAL" clId="{EE48E064-7356-42CF-B510-64723BA2E3D5}" dt="2025-09-10T13:33:15.673" v="814"/>
          <ac:spMkLst>
            <pc:docMk/>
            <pc:sldMk cId="2308457988" sldId="262"/>
            <ac:spMk id="6" creationId="{7AA0AD11-90C3-3CE4-F57C-F4B490A0BCDD}"/>
          </ac:spMkLst>
        </pc:spChg>
        <pc:graphicFrameChg chg="mod">
          <ac:chgData name="Laura Klassen" userId="6b15ba68-4910-4a29-900d-a7ed6efed15c" providerId="ADAL" clId="{EE48E064-7356-42CF-B510-64723BA2E3D5}" dt="2025-09-10T13:32:42.262" v="812" actId="1076"/>
          <ac:graphicFrameMkLst>
            <pc:docMk/>
            <pc:sldMk cId="2308457988" sldId="262"/>
            <ac:graphicFrameMk id="15" creationId="{62BF36EA-4DCF-5CA8-BD42-682E4B4EE37A}"/>
          </ac:graphicFrameMkLst>
        </pc:graphicFrameChg>
        <pc:picChg chg="add mod ord">
          <ac:chgData name="Laura Klassen" userId="6b15ba68-4910-4a29-900d-a7ed6efed15c" providerId="ADAL" clId="{EE48E064-7356-42CF-B510-64723BA2E3D5}" dt="2025-09-10T13:32:39.043" v="811" actId="1076"/>
          <ac:picMkLst>
            <pc:docMk/>
            <pc:sldMk cId="2308457988" sldId="262"/>
            <ac:picMk id="4" creationId="{834F49F9-3174-2AC9-7A05-D136314CF73D}"/>
          </ac:picMkLst>
        </pc:picChg>
        <pc:picChg chg="del mod">
          <ac:chgData name="Laura Klassen" userId="6b15ba68-4910-4a29-900d-a7ed6efed15c" providerId="ADAL" clId="{EE48E064-7356-42CF-B510-64723BA2E3D5}" dt="2025-09-10T13:08:19.353" v="174" actId="478"/>
          <ac:picMkLst>
            <pc:docMk/>
            <pc:sldMk cId="2308457988" sldId="262"/>
            <ac:picMk id="5" creationId="{90FEA9DD-F556-ED80-6B33-19223D8E293D}"/>
          </ac:picMkLst>
        </pc:picChg>
      </pc:sldChg>
      <pc:sldChg chg="addSp delSp modSp mod">
        <pc:chgData name="Laura Klassen" userId="6b15ba68-4910-4a29-900d-a7ed6efed15c" providerId="ADAL" clId="{EE48E064-7356-42CF-B510-64723BA2E3D5}" dt="2025-09-10T13:20:32.657" v="638" actId="403"/>
        <pc:sldMkLst>
          <pc:docMk/>
          <pc:sldMk cId="478514536" sldId="263"/>
        </pc:sldMkLst>
        <pc:spChg chg="del mod">
          <ac:chgData name="Laura Klassen" userId="6b15ba68-4910-4a29-900d-a7ed6efed15c" providerId="ADAL" clId="{EE48E064-7356-42CF-B510-64723BA2E3D5}" dt="2025-09-10T13:19:26.352" v="625" actId="478"/>
          <ac:spMkLst>
            <pc:docMk/>
            <pc:sldMk cId="478514536" sldId="263"/>
            <ac:spMk id="2" creationId="{ED2BD6B0-29B5-5933-F882-A63F6C2AD3A7}"/>
          </ac:spMkLst>
        </pc:spChg>
        <pc:spChg chg="add del">
          <ac:chgData name="Laura Klassen" userId="6b15ba68-4910-4a29-900d-a7ed6efed15c" providerId="ADAL" clId="{EE48E064-7356-42CF-B510-64723BA2E3D5}" dt="2025-09-10T12:57:21.210" v="135" actId="22"/>
          <ac:spMkLst>
            <pc:docMk/>
            <pc:sldMk cId="478514536" sldId="263"/>
            <ac:spMk id="5" creationId="{8E79AAE2-68B3-08B8-0070-5AB99375186F}"/>
          </ac:spMkLst>
        </pc:spChg>
        <pc:spChg chg="mod">
          <ac:chgData name="Laura Klassen" userId="6b15ba68-4910-4a29-900d-a7ed6efed15c" providerId="ADAL" clId="{EE48E064-7356-42CF-B510-64723BA2E3D5}" dt="2025-09-10T13:20:32.657" v="638" actId="403"/>
          <ac:spMkLst>
            <pc:docMk/>
            <pc:sldMk cId="478514536" sldId="263"/>
            <ac:spMk id="6" creationId="{C9B1DD4D-7F3C-DB44-05CB-B6450FDE05F1}"/>
          </ac:spMkLst>
        </pc:spChg>
        <pc:spChg chg="add del">
          <ac:chgData name="Laura Klassen" userId="6b15ba68-4910-4a29-900d-a7ed6efed15c" providerId="ADAL" clId="{EE48E064-7356-42CF-B510-64723BA2E3D5}" dt="2025-09-10T12:57:24.341" v="138" actId="22"/>
          <ac:spMkLst>
            <pc:docMk/>
            <pc:sldMk cId="478514536" sldId="263"/>
            <ac:spMk id="8" creationId="{90020B41-399B-FCF6-FF85-DB221041DA25}"/>
          </ac:spMkLst>
        </pc:spChg>
        <pc:spChg chg="add mod">
          <ac:chgData name="Laura Klassen" userId="6b15ba68-4910-4a29-900d-a7ed6efed15c" providerId="ADAL" clId="{EE48E064-7356-42CF-B510-64723BA2E3D5}" dt="2025-09-10T13:19:20.931" v="624"/>
          <ac:spMkLst>
            <pc:docMk/>
            <pc:sldMk cId="478514536" sldId="263"/>
            <ac:spMk id="10" creationId="{A8573EFF-5945-4788-0A35-491D1CCD30CD}"/>
          </ac:spMkLst>
        </pc:spChg>
        <pc:picChg chg="del mod">
          <ac:chgData name="Laura Klassen" userId="6b15ba68-4910-4a29-900d-a7ed6efed15c" providerId="ADAL" clId="{EE48E064-7356-42CF-B510-64723BA2E3D5}" dt="2025-09-10T12:57:22.611" v="136" actId="478"/>
          <ac:picMkLst>
            <pc:docMk/>
            <pc:sldMk cId="478514536" sldId="263"/>
            <ac:picMk id="4" creationId="{6256BAE5-048E-1A2C-4509-5B6D80E7625A}"/>
          </ac:picMkLst>
        </pc:picChg>
        <pc:picChg chg="add mod ord">
          <ac:chgData name="Laura Klassen" userId="6b15ba68-4910-4a29-900d-a7ed6efed15c" providerId="ADAL" clId="{EE48E064-7356-42CF-B510-64723BA2E3D5}" dt="2025-09-10T12:57:32.156" v="140" actId="167"/>
          <ac:picMkLst>
            <pc:docMk/>
            <pc:sldMk cId="478514536" sldId="263"/>
            <ac:picMk id="9" creationId="{284FA935-D64C-093C-EE7D-C6C13CD5BD58}"/>
          </ac:picMkLst>
        </pc:picChg>
      </pc:sldChg>
      <pc:sldChg chg="addSp delSp modSp mod">
        <pc:chgData name="Laura Klassen" userId="6b15ba68-4910-4a29-900d-a7ed6efed15c" providerId="ADAL" clId="{EE48E064-7356-42CF-B510-64723BA2E3D5}" dt="2025-09-10T16:36:29.196" v="877" actId="20577"/>
        <pc:sldMkLst>
          <pc:docMk/>
          <pc:sldMk cId="3238740584" sldId="264"/>
        </pc:sldMkLst>
        <pc:spChg chg="add mod">
          <ac:chgData name="Laura Klassen" userId="6b15ba68-4910-4a29-900d-a7ed6efed15c" providerId="ADAL" clId="{EE48E064-7356-42CF-B510-64723BA2E3D5}" dt="2025-09-10T12:57:10.057" v="132" actId="207"/>
          <ac:spMkLst>
            <pc:docMk/>
            <pc:sldMk cId="3238740584" sldId="264"/>
            <ac:spMk id="3" creationId="{6952DEEC-F84F-1A99-96DB-43564237F9B7}"/>
          </ac:spMkLst>
        </pc:spChg>
        <pc:spChg chg="add mod">
          <ac:chgData name="Laura Klassen" userId="6b15ba68-4910-4a29-900d-a7ed6efed15c" providerId="ADAL" clId="{EE48E064-7356-42CF-B510-64723BA2E3D5}" dt="2025-09-10T16:36:29.196" v="877" actId="20577"/>
          <ac:spMkLst>
            <pc:docMk/>
            <pc:sldMk cId="3238740584" sldId="264"/>
            <ac:spMk id="5" creationId="{BE6647B7-430C-AA20-10DF-9FA5E5B55945}"/>
          </ac:spMkLst>
        </pc:spChg>
        <pc:spChg chg="add del mod">
          <ac:chgData name="Laura Klassen" userId="6b15ba68-4910-4a29-900d-a7ed6efed15c" providerId="ADAL" clId="{EE48E064-7356-42CF-B510-64723BA2E3D5}" dt="2025-09-10T13:11:53.852" v="236" actId="478"/>
          <ac:spMkLst>
            <pc:docMk/>
            <pc:sldMk cId="3238740584" sldId="264"/>
            <ac:spMk id="6" creationId="{ADE22373-8266-7678-DF1E-9B235272F87F}"/>
          </ac:spMkLst>
        </pc:spChg>
        <pc:spChg chg="add del mod">
          <ac:chgData name="Laura Klassen" userId="6b15ba68-4910-4a29-900d-a7ed6efed15c" providerId="ADAL" clId="{EE48E064-7356-42CF-B510-64723BA2E3D5}" dt="2025-09-10T13:12:34.132" v="255" actId="1076"/>
          <ac:spMkLst>
            <pc:docMk/>
            <pc:sldMk cId="3238740584" sldId="264"/>
            <ac:spMk id="7" creationId="{3ED19CE7-3AFB-2922-F84A-F1F16440B191}"/>
          </ac:spMkLst>
        </pc:spChg>
        <pc:spChg chg="del mod">
          <ac:chgData name="Laura Klassen" userId="6b15ba68-4910-4a29-900d-a7ed6efed15c" providerId="ADAL" clId="{EE48E064-7356-42CF-B510-64723BA2E3D5}" dt="2025-09-10T13:11:27.556" v="232"/>
          <ac:spMkLst>
            <pc:docMk/>
            <pc:sldMk cId="3238740584" sldId="264"/>
            <ac:spMk id="9" creationId="{6C80B053-FF73-D107-6E40-6351C56337EC}"/>
          </ac:spMkLst>
        </pc:spChg>
        <pc:picChg chg="add mod ord">
          <ac:chgData name="Laura Klassen" userId="6b15ba68-4910-4a29-900d-a7ed6efed15c" providerId="ADAL" clId="{EE48E064-7356-42CF-B510-64723BA2E3D5}" dt="2025-09-10T12:54:11.590" v="86" actId="167"/>
          <ac:picMkLst>
            <pc:docMk/>
            <pc:sldMk cId="3238740584" sldId="264"/>
            <ac:picMk id="2" creationId="{EA7EBCD7-D09D-280F-D478-298B3EB2CAB0}"/>
          </ac:picMkLst>
        </pc:picChg>
        <pc:picChg chg="del mod">
          <ac:chgData name="Laura Klassen" userId="6b15ba68-4910-4a29-900d-a7ed6efed15c" providerId="ADAL" clId="{EE48E064-7356-42CF-B510-64723BA2E3D5}" dt="2025-09-10T12:54:09.024" v="84" actId="478"/>
          <ac:picMkLst>
            <pc:docMk/>
            <pc:sldMk cId="3238740584" sldId="264"/>
            <ac:picMk id="4" creationId="{68D08F1F-FEEF-DD52-71E4-E9A7C7ED7118}"/>
          </ac:picMkLst>
        </pc:picChg>
        <pc:picChg chg="mod">
          <ac:chgData name="Laura Klassen" userId="6b15ba68-4910-4a29-900d-a7ed6efed15c" providerId="ADAL" clId="{EE48E064-7356-42CF-B510-64723BA2E3D5}" dt="2025-09-10T13:12:29.302" v="254" actId="1076"/>
          <ac:picMkLst>
            <pc:docMk/>
            <pc:sldMk cId="3238740584" sldId="264"/>
            <ac:picMk id="12" creationId="{BC04C782-2EF4-4C7F-7EE0-9FFAA50FBD6C}"/>
          </ac:picMkLst>
        </pc:picChg>
      </pc:sldChg>
      <pc:sldChg chg="addSp modSp mod">
        <pc:chgData name="Laura Klassen" userId="6b15ba68-4910-4a29-900d-a7ed6efed15c" providerId="ADAL" clId="{EE48E064-7356-42CF-B510-64723BA2E3D5}" dt="2025-09-10T13:22:25.209" v="663" actId="1076"/>
        <pc:sldMkLst>
          <pc:docMk/>
          <pc:sldMk cId="2777186435" sldId="265"/>
        </pc:sldMkLst>
        <pc:picChg chg="add mod ord">
          <ac:chgData name="Laura Klassen" userId="6b15ba68-4910-4a29-900d-a7ed6efed15c" providerId="ADAL" clId="{EE48E064-7356-42CF-B510-64723BA2E3D5}" dt="2025-09-10T13:17:50.357" v="603" actId="1076"/>
          <ac:picMkLst>
            <pc:docMk/>
            <pc:sldMk cId="2777186435" sldId="265"/>
            <ac:picMk id="2" creationId="{969E69D2-756C-1517-E1A3-FDFFA38D3682}"/>
          </ac:picMkLst>
        </pc:picChg>
        <pc:picChg chg="mod">
          <ac:chgData name="Laura Klassen" userId="6b15ba68-4910-4a29-900d-a7ed6efed15c" providerId="ADAL" clId="{EE48E064-7356-42CF-B510-64723BA2E3D5}" dt="2025-09-10T13:22:25.209" v="663" actId="1076"/>
          <ac:picMkLst>
            <pc:docMk/>
            <pc:sldMk cId="2777186435" sldId="265"/>
            <ac:picMk id="5" creationId="{0AA9C9E9-238D-EF7E-2278-DF2771E294D2}"/>
          </ac:picMkLst>
        </pc:picChg>
        <pc:picChg chg="mod">
          <ac:chgData name="Laura Klassen" userId="6b15ba68-4910-4a29-900d-a7ed6efed15c" providerId="ADAL" clId="{EE48E064-7356-42CF-B510-64723BA2E3D5}" dt="2025-09-10T13:22:25.209" v="663" actId="1076"/>
          <ac:picMkLst>
            <pc:docMk/>
            <pc:sldMk cId="2777186435" sldId="265"/>
            <ac:picMk id="11" creationId="{6B2C822D-744A-3432-30BD-BF1E23BEC7BF}"/>
          </ac:picMkLst>
        </pc:picChg>
        <pc:picChg chg="mod">
          <ac:chgData name="Laura Klassen" userId="6b15ba68-4910-4a29-900d-a7ed6efed15c" providerId="ADAL" clId="{EE48E064-7356-42CF-B510-64723BA2E3D5}" dt="2025-09-10T13:22:25.209" v="663" actId="1076"/>
          <ac:picMkLst>
            <pc:docMk/>
            <pc:sldMk cId="2777186435" sldId="265"/>
            <ac:picMk id="13" creationId="{C18726E6-177E-207C-AF64-66507B8E16DE}"/>
          </ac:picMkLst>
        </pc:picChg>
      </pc:sldChg>
      <pc:sldChg chg="addSp modSp mod">
        <pc:chgData name="Laura Klassen" userId="6b15ba68-4910-4a29-900d-a7ed6efed15c" providerId="ADAL" clId="{EE48E064-7356-42CF-B510-64723BA2E3D5}" dt="2025-09-10T13:18:41.859" v="617" actId="1076"/>
        <pc:sldMkLst>
          <pc:docMk/>
          <pc:sldMk cId="4077552265" sldId="266"/>
        </pc:sldMkLst>
        <pc:picChg chg="add mod ord">
          <ac:chgData name="Laura Klassen" userId="6b15ba68-4910-4a29-900d-a7ed6efed15c" providerId="ADAL" clId="{EE48E064-7356-42CF-B510-64723BA2E3D5}" dt="2025-09-10T13:07:58.488" v="165" actId="167"/>
          <ac:picMkLst>
            <pc:docMk/>
            <pc:sldMk cId="4077552265" sldId="266"/>
            <ac:picMk id="2" creationId="{73BF359F-992E-F402-D5BC-6D31AE6475B5}"/>
          </ac:picMkLst>
        </pc:picChg>
        <pc:picChg chg="mod">
          <ac:chgData name="Laura Klassen" userId="6b15ba68-4910-4a29-900d-a7ed6efed15c" providerId="ADAL" clId="{EE48E064-7356-42CF-B510-64723BA2E3D5}" dt="2025-09-10T13:18:41.859" v="617" actId="1076"/>
          <ac:picMkLst>
            <pc:docMk/>
            <pc:sldMk cId="4077552265" sldId="266"/>
            <ac:picMk id="6" creationId="{90868674-37AC-C966-BB9F-832F48824B34}"/>
          </ac:picMkLst>
        </pc:picChg>
        <pc:picChg chg="mod">
          <ac:chgData name="Laura Klassen" userId="6b15ba68-4910-4a29-900d-a7ed6efed15c" providerId="ADAL" clId="{EE48E064-7356-42CF-B510-64723BA2E3D5}" dt="2025-09-10T13:18:41.859" v="617" actId="1076"/>
          <ac:picMkLst>
            <pc:docMk/>
            <pc:sldMk cId="4077552265" sldId="266"/>
            <ac:picMk id="12" creationId="{77168FF7-A5D6-8ACC-31E0-E0541AF0C68D}"/>
          </ac:picMkLst>
        </pc:picChg>
      </pc:sldChg>
      <pc:sldChg chg="addSp delSp modSp mod">
        <pc:chgData name="Laura Klassen" userId="6b15ba68-4910-4a29-900d-a7ed6efed15c" providerId="ADAL" clId="{EE48E064-7356-42CF-B510-64723BA2E3D5}" dt="2025-09-10T13:33:25.994" v="815" actId="1076"/>
        <pc:sldMkLst>
          <pc:docMk/>
          <pc:sldMk cId="3251079798" sldId="268"/>
        </pc:sldMkLst>
        <pc:spChg chg="mod">
          <ac:chgData name="Laura Klassen" userId="6b15ba68-4910-4a29-900d-a7ed6efed15c" providerId="ADAL" clId="{EE48E064-7356-42CF-B510-64723BA2E3D5}" dt="2025-09-10T12:48:06.470" v="0"/>
          <ac:spMkLst>
            <pc:docMk/>
            <pc:sldMk cId="3251079798" sldId="268"/>
            <ac:spMk id="2" creationId="{C088DBB5-8DA1-FCA9-EE21-C25541396DA6}"/>
          </ac:spMkLst>
        </pc:spChg>
        <pc:spChg chg="add del mod">
          <ac:chgData name="Laura Klassen" userId="6b15ba68-4910-4a29-900d-a7ed6efed15c" providerId="ADAL" clId="{EE48E064-7356-42CF-B510-64723BA2E3D5}" dt="2025-09-10T13:08:12.925" v="170" actId="478"/>
          <ac:spMkLst>
            <pc:docMk/>
            <pc:sldMk cId="3251079798" sldId="268"/>
            <ac:spMk id="6" creationId="{54B4C801-62B8-CDCD-28C0-5074D7AA8816}"/>
          </ac:spMkLst>
        </pc:spChg>
        <pc:graphicFrameChg chg="mod">
          <ac:chgData name="Laura Klassen" userId="6b15ba68-4910-4a29-900d-a7ed6efed15c" providerId="ADAL" clId="{EE48E064-7356-42CF-B510-64723BA2E3D5}" dt="2025-09-10T13:33:25.994" v="815" actId="1076"/>
          <ac:graphicFrameMkLst>
            <pc:docMk/>
            <pc:sldMk cId="3251079798" sldId="268"/>
            <ac:graphicFrameMk id="3" creationId="{115B890F-CE6F-517C-6DF3-AC7E77CCB249}"/>
          </ac:graphicFrameMkLst>
        </pc:graphicFrameChg>
        <pc:picChg chg="del mod">
          <ac:chgData name="Laura Klassen" userId="6b15ba68-4910-4a29-900d-a7ed6efed15c" providerId="ADAL" clId="{EE48E064-7356-42CF-B510-64723BA2E3D5}" dt="2025-09-10T13:08:03.329" v="166" actId="478"/>
          <ac:picMkLst>
            <pc:docMk/>
            <pc:sldMk cId="3251079798" sldId="268"/>
            <ac:picMk id="5" creationId="{B0DC8169-C03C-E330-EBE0-1EAE7D7A8BD5}"/>
          </ac:picMkLst>
        </pc:picChg>
        <pc:picChg chg="add mod ord">
          <ac:chgData name="Laura Klassen" userId="6b15ba68-4910-4a29-900d-a7ed6efed15c" providerId="ADAL" clId="{EE48E064-7356-42CF-B510-64723BA2E3D5}" dt="2025-09-10T13:08:05.312" v="168" actId="167"/>
          <ac:picMkLst>
            <pc:docMk/>
            <pc:sldMk cId="3251079798" sldId="268"/>
            <ac:picMk id="7" creationId="{DF064ACA-F0A9-02B1-9CB6-C71682BDDFA2}"/>
          </ac:picMkLst>
        </pc:picChg>
      </pc:sldChg>
      <pc:sldChg chg="addSp delSp modSp mod">
        <pc:chgData name="Laura Klassen" userId="6b15ba68-4910-4a29-900d-a7ed6efed15c" providerId="ADAL" clId="{EE48E064-7356-42CF-B510-64723BA2E3D5}" dt="2025-09-10T13:34:03.850" v="821"/>
        <pc:sldMkLst>
          <pc:docMk/>
          <pc:sldMk cId="546834376" sldId="270"/>
        </pc:sldMkLst>
        <pc:spChg chg="add del mod">
          <ac:chgData name="Laura Klassen" userId="6b15ba68-4910-4a29-900d-a7ed6efed15c" providerId="ADAL" clId="{EE48E064-7356-42CF-B510-64723BA2E3D5}" dt="2025-09-10T13:07:12.288" v="151" actId="478"/>
          <ac:spMkLst>
            <pc:docMk/>
            <pc:sldMk cId="546834376" sldId="270"/>
            <ac:spMk id="4" creationId="{86F38AD0-05E6-6FC8-A364-D8BB9D6D0C97}"/>
          </ac:spMkLst>
        </pc:spChg>
        <pc:graphicFrameChg chg="mod">
          <ac:chgData name="Laura Klassen" userId="6b15ba68-4910-4a29-900d-a7ed6efed15c" providerId="ADAL" clId="{EE48E064-7356-42CF-B510-64723BA2E3D5}" dt="2025-09-10T13:34:03.850" v="821"/>
          <ac:graphicFrameMkLst>
            <pc:docMk/>
            <pc:sldMk cId="546834376" sldId="270"/>
            <ac:graphicFrameMk id="2" creationId="{773A770E-52CF-0F90-8534-557E173A441A}"/>
          </ac:graphicFrameMkLst>
        </pc:graphicFrameChg>
        <pc:picChg chg="del mod">
          <ac:chgData name="Laura Klassen" userId="6b15ba68-4910-4a29-900d-a7ed6efed15c" providerId="ADAL" clId="{EE48E064-7356-42CF-B510-64723BA2E3D5}" dt="2025-09-10T13:07:03.969" v="147" actId="478"/>
          <ac:picMkLst>
            <pc:docMk/>
            <pc:sldMk cId="546834376" sldId="270"/>
            <ac:picMk id="5" creationId="{B259FCB2-6D78-EB00-FD6C-3130656E864F}"/>
          </ac:picMkLst>
        </pc:picChg>
        <pc:picChg chg="add mod ord">
          <ac:chgData name="Laura Klassen" userId="6b15ba68-4910-4a29-900d-a7ed6efed15c" providerId="ADAL" clId="{EE48E064-7356-42CF-B510-64723BA2E3D5}" dt="2025-09-10T13:07:05.814" v="149" actId="167"/>
          <ac:picMkLst>
            <pc:docMk/>
            <pc:sldMk cId="546834376" sldId="270"/>
            <ac:picMk id="6" creationId="{59DCD8EA-8F91-D1F2-C6F8-C9389C58045A}"/>
          </ac:picMkLst>
        </pc:picChg>
      </pc:sldChg>
      <pc:sldChg chg="addSp delSp modSp mod">
        <pc:chgData name="Laura Klassen" userId="6b15ba68-4910-4a29-900d-a7ed6efed15c" providerId="ADAL" clId="{EE48E064-7356-42CF-B510-64723BA2E3D5}" dt="2025-09-10T13:33:37.223" v="816" actId="1076"/>
        <pc:sldMkLst>
          <pc:docMk/>
          <pc:sldMk cId="2745854359" sldId="271"/>
        </pc:sldMkLst>
        <pc:spChg chg="add del mod">
          <ac:chgData name="Laura Klassen" userId="6b15ba68-4910-4a29-900d-a7ed6efed15c" providerId="ADAL" clId="{EE48E064-7356-42CF-B510-64723BA2E3D5}" dt="2025-09-10T13:07:21.610" v="156" actId="478"/>
          <ac:spMkLst>
            <pc:docMk/>
            <pc:sldMk cId="2745854359" sldId="271"/>
            <ac:spMk id="3" creationId="{86AE652E-E0FD-651A-B719-3415E93DCAF5}"/>
          </ac:spMkLst>
        </pc:spChg>
        <pc:graphicFrameChg chg="mod">
          <ac:chgData name="Laura Klassen" userId="6b15ba68-4910-4a29-900d-a7ed6efed15c" providerId="ADAL" clId="{EE48E064-7356-42CF-B510-64723BA2E3D5}" dt="2025-09-10T13:33:37.223" v="816" actId="1076"/>
          <ac:graphicFrameMkLst>
            <pc:docMk/>
            <pc:sldMk cId="2745854359" sldId="271"/>
            <ac:graphicFrameMk id="23" creationId="{0072EC75-6AAF-A747-BA5F-9E7E286F4E85}"/>
          </ac:graphicFrameMkLst>
        </pc:graphicFrameChg>
        <pc:picChg chg="add mod ord">
          <ac:chgData name="Laura Klassen" userId="6b15ba68-4910-4a29-900d-a7ed6efed15c" providerId="ADAL" clId="{EE48E064-7356-42CF-B510-64723BA2E3D5}" dt="2025-09-10T13:07:16.544" v="154" actId="167"/>
          <ac:picMkLst>
            <pc:docMk/>
            <pc:sldMk cId="2745854359" sldId="271"/>
            <ac:picMk id="4" creationId="{9383AF3E-ED42-7B8D-D58F-CB3F403D0F87}"/>
          </ac:picMkLst>
        </pc:picChg>
        <pc:picChg chg="del mod">
          <ac:chgData name="Laura Klassen" userId="6b15ba68-4910-4a29-900d-a7ed6efed15c" providerId="ADAL" clId="{EE48E064-7356-42CF-B510-64723BA2E3D5}" dt="2025-09-10T13:07:14.698" v="152" actId="478"/>
          <ac:picMkLst>
            <pc:docMk/>
            <pc:sldMk cId="2745854359" sldId="271"/>
            <ac:picMk id="5" creationId="{4D36ADED-9C26-1CF1-9EE6-3DB2938F4EA5}"/>
          </ac:picMkLst>
        </pc:picChg>
      </pc:sldChg>
      <pc:sldChg chg="addSp delSp modSp mod">
        <pc:chgData name="Laura Klassen" userId="6b15ba68-4910-4a29-900d-a7ed6efed15c" providerId="ADAL" clId="{EE48E064-7356-42CF-B510-64723BA2E3D5}" dt="2025-09-10T13:34:23.538" v="824" actId="114"/>
        <pc:sldMkLst>
          <pc:docMk/>
          <pc:sldMk cId="2195124078" sldId="272"/>
        </pc:sldMkLst>
        <pc:spChg chg="add del mod">
          <ac:chgData name="Laura Klassen" userId="6b15ba68-4910-4a29-900d-a7ed6efed15c" providerId="ADAL" clId="{EE48E064-7356-42CF-B510-64723BA2E3D5}" dt="2025-09-10T12:52:49.756" v="57" actId="478"/>
          <ac:spMkLst>
            <pc:docMk/>
            <pc:sldMk cId="2195124078" sldId="272"/>
            <ac:spMk id="3" creationId="{A76FC348-4CDB-AAE4-5ECE-98008ACD765B}"/>
          </ac:spMkLst>
        </pc:spChg>
        <pc:spChg chg="mod">
          <ac:chgData name="Laura Klassen" userId="6b15ba68-4910-4a29-900d-a7ed6efed15c" providerId="ADAL" clId="{EE48E064-7356-42CF-B510-64723BA2E3D5}" dt="2025-09-10T13:34:23.538" v="824" actId="114"/>
          <ac:spMkLst>
            <pc:docMk/>
            <pc:sldMk cId="2195124078" sldId="272"/>
            <ac:spMk id="14" creationId="{70E4716F-9A21-91EF-470F-073F23D0270A}"/>
          </ac:spMkLst>
        </pc:spChg>
        <pc:picChg chg="add mod ord">
          <ac:chgData name="Laura Klassen" userId="6b15ba68-4910-4a29-900d-a7ed6efed15c" providerId="ADAL" clId="{EE48E064-7356-42CF-B510-64723BA2E3D5}" dt="2025-09-10T12:52:38.763" v="53" actId="167"/>
          <ac:picMkLst>
            <pc:docMk/>
            <pc:sldMk cId="2195124078" sldId="272"/>
            <ac:picMk id="4" creationId="{27E92C7F-45DE-AA05-14CF-B48492E99946}"/>
          </ac:picMkLst>
        </pc:picChg>
        <pc:picChg chg="del mod">
          <ac:chgData name="Laura Klassen" userId="6b15ba68-4910-4a29-900d-a7ed6efed15c" providerId="ADAL" clId="{EE48E064-7356-42CF-B510-64723BA2E3D5}" dt="2025-09-10T12:52:28.192" v="48" actId="478"/>
          <ac:picMkLst>
            <pc:docMk/>
            <pc:sldMk cId="2195124078" sldId="272"/>
            <ac:picMk id="5" creationId="{43EB03F0-45E2-CD54-5690-8F3FB88FC604}"/>
          </ac:picMkLst>
        </pc:picChg>
        <pc:picChg chg="add mod ord">
          <ac:chgData name="Laura Klassen" userId="6b15ba68-4910-4a29-900d-a7ed6efed15c" providerId="ADAL" clId="{EE48E064-7356-42CF-B510-64723BA2E3D5}" dt="2025-09-10T12:52:44.458" v="55" actId="167"/>
          <ac:picMkLst>
            <pc:docMk/>
            <pc:sldMk cId="2195124078" sldId="272"/>
            <ac:picMk id="6" creationId="{5221B111-288B-E49E-EDD3-0DBD45D07E54}"/>
          </ac:picMkLst>
        </pc:picChg>
        <pc:picChg chg="mod">
          <ac:chgData name="Laura Klassen" userId="6b15ba68-4910-4a29-900d-a7ed6efed15c" providerId="ADAL" clId="{EE48E064-7356-42CF-B510-64723BA2E3D5}" dt="2025-09-10T12:53:11.319" v="65" actId="1440"/>
          <ac:picMkLst>
            <pc:docMk/>
            <pc:sldMk cId="2195124078" sldId="272"/>
            <ac:picMk id="13" creationId="{5003AB22-38B5-26B3-B8B9-3327EF19D2E8}"/>
          </ac:picMkLst>
        </pc:picChg>
      </pc:sldChg>
      <pc:sldChg chg="addSp delSp modSp mod">
        <pc:chgData name="Laura Klassen" userId="6b15ba68-4910-4a29-900d-a7ed6efed15c" providerId="ADAL" clId="{EE48E064-7356-42CF-B510-64723BA2E3D5}" dt="2025-09-10T12:52:24.506" v="47" actId="478"/>
        <pc:sldMkLst>
          <pc:docMk/>
          <pc:sldMk cId="1456699135" sldId="273"/>
        </pc:sldMkLst>
        <pc:spChg chg="add del mod">
          <ac:chgData name="Laura Klassen" userId="6b15ba68-4910-4a29-900d-a7ed6efed15c" providerId="ADAL" clId="{EE48E064-7356-42CF-B510-64723BA2E3D5}" dt="2025-09-10T12:52:24.506" v="47" actId="478"/>
          <ac:spMkLst>
            <pc:docMk/>
            <pc:sldMk cId="1456699135" sldId="273"/>
            <ac:spMk id="3" creationId="{CFE0C95F-C69C-7A72-C6A3-F7DE4E2B8ED7}"/>
          </ac:spMkLst>
        </pc:spChg>
        <pc:graphicFrameChg chg="mod">
          <ac:chgData name="Laura Klassen" userId="6b15ba68-4910-4a29-900d-a7ed6efed15c" providerId="ADAL" clId="{EE48E064-7356-42CF-B510-64723BA2E3D5}" dt="2025-09-10T12:48:06.470" v="0"/>
          <ac:graphicFrameMkLst>
            <pc:docMk/>
            <pc:sldMk cId="1456699135" sldId="273"/>
            <ac:graphicFrameMk id="6" creationId="{BAA468A5-32D3-59C7-A541-B087CE6FDD5E}"/>
          </ac:graphicFrameMkLst>
        </pc:graphicFrameChg>
        <pc:picChg chg="add mod ord">
          <ac:chgData name="Laura Klassen" userId="6b15ba68-4910-4a29-900d-a7ed6efed15c" providerId="ADAL" clId="{EE48E064-7356-42CF-B510-64723BA2E3D5}" dt="2025-09-10T12:52:20.204" v="46" actId="167"/>
          <ac:picMkLst>
            <pc:docMk/>
            <pc:sldMk cId="1456699135" sldId="273"/>
            <ac:picMk id="4" creationId="{FD8885AE-60D6-88FE-2615-DD4EA11ED356}"/>
          </ac:picMkLst>
        </pc:picChg>
        <pc:picChg chg="del mod">
          <ac:chgData name="Laura Klassen" userId="6b15ba68-4910-4a29-900d-a7ed6efed15c" providerId="ADAL" clId="{EE48E064-7356-42CF-B510-64723BA2E3D5}" dt="2025-09-10T12:50:12.342" v="44" actId="478"/>
          <ac:picMkLst>
            <pc:docMk/>
            <pc:sldMk cId="1456699135" sldId="273"/>
            <ac:picMk id="5" creationId="{0DA5357C-80FC-F0BD-9921-B9DC1ADDCAC5}"/>
          </ac:picMkLst>
        </pc:picChg>
      </pc:sldChg>
      <pc:sldChg chg="addSp delSp modSp mod">
        <pc:chgData name="Laura Klassen" userId="6b15ba68-4910-4a29-900d-a7ed6efed15c" providerId="ADAL" clId="{EE48E064-7356-42CF-B510-64723BA2E3D5}" dt="2025-09-10T13:21:35.975" v="655" actId="1076"/>
        <pc:sldMkLst>
          <pc:docMk/>
          <pc:sldMk cId="4250937500" sldId="277"/>
        </pc:sldMkLst>
        <pc:spChg chg="add del mod">
          <ac:chgData name="Laura Klassen" userId="6b15ba68-4910-4a29-900d-a7ed6efed15c" providerId="ADAL" clId="{EE48E064-7356-42CF-B510-64723BA2E3D5}" dt="2025-09-10T12:53:49.804" v="76" actId="478"/>
          <ac:spMkLst>
            <pc:docMk/>
            <pc:sldMk cId="4250937500" sldId="277"/>
            <ac:spMk id="3" creationId="{04FA4484-AE3F-CB43-E0CE-105D0CDBAF5B}"/>
          </ac:spMkLst>
        </pc:spChg>
        <pc:picChg chg="add mod ord">
          <ac:chgData name="Laura Klassen" userId="6b15ba68-4910-4a29-900d-a7ed6efed15c" providerId="ADAL" clId="{EE48E064-7356-42CF-B510-64723BA2E3D5}" dt="2025-09-10T12:53:47.888" v="75" actId="167"/>
          <ac:picMkLst>
            <pc:docMk/>
            <pc:sldMk cId="4250937500" sldId="277"/>
            <ac:picMk id="4" creationId="{E91F97A1-7249-02D0-BB06-195FD5683D91}"/>
          </ac:picMkLst>
        </pc:picChg>
        <pc:picChg chg="del mod">
          <ac:chgData name="Laura Klassen" userId="6b15ba68-4910-4a29-900d-a7ed6efed15c" providerId="ADAL" clId="{EE48E064-7356-42CF-B510-64723BA2E3D5}" dt="2025-09-10T12:53:45.599" v="73" actId="478"/>
          <ac:picMkLst>
            <pc:docMk/>
            <pc:sldMk cId="4250937500" sldId="277"/>
            <ac:picMk id="5" creationId="{1F3B6884-0EB4-6D09-18F8-556D0416A1B8}"/>
          </ac:picMkLst>
        </pc:picChg>
        <pc:picChg chg="mod">
          <ac:chgData name="Laura Klassen" userId="6b15ba68-4910-4a29-900d-a7ed6efed15c" providerId="ADAL" clId="{EE48E064-7356-42CF-B510-64723BA2E3D5}" dt="2025-09-10T13:21:35.975" v="655" actId="1076"/>
          <ac:picMkLst>
            <pc:docMk/>
            <pc:sldMk cId="4250937500" sldId="277"/>
            <ac:picMk id="9" creationId="{1005D18D-7AC3-B2DD-072A-AC9084F7CD09}"/>
          </ac:picMkLst>
        </pc:picChg>
      </pc:sldChg>
      <pc:sldChg chg="addSp delSp modSp mod">
        <pc:chgData name="Laura Klassen" userId="6b15ba68-4910-4a29-900d-a7ed6efed15c" providerId="ADAL" clId="{EE48E064-7356-42CF-B510-64723BA2E3D5}" dt="2025-09-10T12:54:05.050" v="83" actId="478"/>
        <pc:sldMkLst>
          <pc:docMk/>
          <pc:sldMk cId="297904713" sldId="278"/>
        </pc:sldMkLst>
        <pc:spChg chg="add del mod">
          <ac:chgData name="Laura Klassen" userId="6b15ba68-4910-4a29-900d-a7ed6efed15c" providerId="ADAL" clId="{EE48E064-7356-42CF-B510-64723BA2E3D5}" dt="2025-09-10T12:54:05.050" v="83" actId="478"/>
          <ac:spMkLst>
            <pc:docMk/>
            <pc:sldMk cId="297904713" sldId="278"/>
            <ac:spMk id="3" creationId="{A5555C4C-588E-5218-4DDC-92B1698FE0E3}"/>
          </ac:spMkLst>
        </pc:spChg>
        <pc:graphicFrameChg chg="mod">
          <ac:chgData name="Laura Klassen" userId="6b15ba68-4910-4a29-900d-a7ed6efed15c" providerId="ADAL" clId="{EE48E064-7356-42CF-B510-64723BA2E3D5}" dt="2025-09-10T12:48:06.470" v="0"/>
          <ac:graphicFrameMkLst>
            <pc:docMk/>
            <pc:sldMk cId="297904713" sldId="278"/>
            <ac:graphicFrameMk id="6" creationId="{A7B8A9C6-E308-42F3-4D92-DFFAD61D562F}"/>
          </ac:graphicFrameMkLst>
        </pc:graphicFrameChg>
        <pc:picChg chg="add mod ord">
          <ac:chgData name="Laura Klassen" userId="6b15ba68-4910-4a29-900d-a7ed6efed15c" providerId="ADAL" clId="{EE48E064-7356-42CF-B510-64723BA2E3D5}" dt="2025-09-10T12:54:02.821" v="82" actId="167"/>
          <ac:picMkLst>
            <pc:docMk/>
            <pc:sldMk cId="297904713" sldId="278"/>
            <ac:picMk id="4" creationId="{5AAA954A-1422-3A0C-BAE1-1388FC26A598}"/>
          </ac:picMkLst>
        </pc:picChg>
        <pc:picChg chg="del mod">
          <ac:chgData name="Laura Klassen" userId="6b15ba68-4910-4a29-900d-a7ed6efed15c" providerId="ADAL" clId="{EE48E064-7356-42CF-B510-64723BA2E3D5}" dt="2025-09-10T12:54:00.768" v="80" actId="478"/>
          <ac:picMkLst>
            <pc:docMk/>
            <pc:sldMk cId="297904713" sldId="278"/>
            <ac:picMk id="5" creationId="{7F68AD61-66EE-FD68-26C7-CACE3B07085D}"/>
          </ac:picMkLst>
        </pc:picChg>
      </pc:sldChg>
      <pc:sldChg chg="addSp delSp modSp mod">
        <pc:chgData name="Laura Klassen" userId="6b15ba68-4910-4a29-900d-a7ed6efed15c" providerId="ADAL" clId="{EE48E064-7356-42CF-B510-64723BA2E3D5}" dt="2025-09-10T13:20:16.678" v="637" actId="255"/>
        <pc:sldMkLst>
          <pc:docMk/>
          <pc:sldMk cId="1269158045" sldId="279"/>
        </pc:sldMkLst>
        <pc:spChg chg="mod">
          <ac:chgData name="Laura Klassen" userId="6b15ba68-4910-4a29-900d-a7ed6efed15c" providerId="ADAL" clId="{EE48E064-7356-42CF-B510-64723BA2E3D5}" dt="2025-09-10T13:19:06.975" v="619" actId="21"/>
          <ac:spMkLst>
            <pc:docMk/>
            <pc:sldMk cId="1269158045" sldId="279"/>
            <ac:spMk id="2" creationId="{05427465-9D6B-73DC-0254-F026998FB0FC}"/>
          </ac:spMkLst>
        </pc:spChg>
        <pc:spChg chg="mod">
          <ac:chgData name="Laura Klassen" userId="6b15ba68-4910-4a29-900d-a7ed6efed15c" providerId="ADAL" clId="{EE48E064-7356-42CF-B510-64723BA2E3D5}" dt="2025-09-10T13:20:16.678" v="637" actId="255"/>
          <ac:spMkLst>
            <pc:docMk/>
            <pc:sldMk cId="1269158045" sldId="279"/>
            <ac:spMk id="3" creationId="{EBAF0B4F-E97D-DFC0-C62F-38843D3E73B4}"/>
          </ac:spMkLst>
        </pc:spChg>
        <pc:spChg chg="add del mod">
          <ac:chgData name="Laura Klassen" userId="6b15ba68-4910-4a29-900d-a7ed6efed15c" providerId="ADAL" clId="{EE48E064-7356-42CF-B510-64723BA2E3D5}" dt="2025-09-10T13:08:34.125" v="182" actId="478"/>
          <ac:spMkLst>
            <pc:docMk/>
            <pc:sldMk cId="1269158045" sldId="279"/>
            <ac:spMk id="6" creationId="{AE2121D8-DF01-C3C7-BF0B-E1A853034C01}"/>
          </ac:spMkLst>
        </pc:spChg>
        <pc:spChg chg="add mod">
          <ac:chgData name="Laura Klassen" userId="6b15ba68-4910-4a29-900d-a7ed6efed15c" providerId="ADAL" clId="{EE48E064-7356-42CF-B510-64723BA2E3D5}" dt="2025-09-10T13:19:10.196" v="621"/>
          <ac:spMkLst>
            <pc:docMk/>
            <pc:sldMk cId="1269158045" sldId="279"/>
            <ac:spMk id="8" creationId="{FBAC0431-E0CE-EA18-8E3E-EADE764DFDF0}"/>
          </ac:spMkLst>
        </pc:spChg>
        <pc:picChg chg="del mod">
          <ac:chgData name="Laura Klassen" userId="6b15ba68-4910-4a29-900d-a7ed6efed15c" providerId="ADAL" clId="{EE48E064-7356-42CF-B510-64723BA2E3D5}" dt="2025-09-10T13:08:28.620" v="179" actId="478"/>
          <ac:picMkLst>
            <pc:docMk/>
            <pc:sldMk cId="1269158045" sldId="279"/>
            <ac:picMk id="5" creationId="{8463DF5B-1C38-38CB-A1AD-9B744E2440D6}"/>
          </ac:picMkLst>
        </pc:picChg>
        <pc:picChg chg="add mod ord">
          <ac:chgData name="Laura Klassen" userId="6b15ba68-4910-4a29-900d-a7ed6efed15c" providerId="ADAL" clId="{EE48E064-7356-42CF-B510-64723BA2E3D5}" dt="2025-09-10T13:08:30.581" v="181" actId="167"/>
          <ac:picMkLst>
            <pc:docMk/>
            <pc:sldMk cId="1269158045" sldId="279"/>
            <ac:picMk id="7" creationId="{891217AA-5E45-063A-FE96-C59F2AC56BA6}"/>
          </ac:picMkLst>
        </pc:picChg>
      </pc:sldChg>
      <pc:sldChg chg="addSp delSp modSp mod">
        <pc:chgData name="Laura Klassen" userId="6b15ba68-4910-4a29-900d-a7ed6efed15c" providerId="ADAL" clId="{EE48E064-7356-42CF-B510-64723BA2E3D5}" dt="2025-09-10T13:34:32.919" v="827" actId="1076"/>
        <pc:sldMkLst>
          <pc:docMk/>
          <pc:sldMk cId="711095342" sldId="280"/>
        </pc:sldMkLst>
        <pc:spChg chg="mod">
          <ac:chgData name="Laura Klassen" userId="6b15ba68-4910-4a29-900d-a7ed6efed15c" providerId="ADAL" clId="{EE48E064-7356-42CF-B510-64723BA2E3D5}" dt="2025-09-10T12:53:24.860" v="70" actId="14100"/>
          <ac:spMkLst>
            <pc:docMk/>
            <pc:sldMk cId="711095342" sldId="280"/>
            <ac:spMk id="8" creationId="{6ED3EE33-CF55-FC6E-F234-55BA3CCF0CC5}"/>
          </ac:spMkLst>
        </pc:spChg>
        <pc:spChg chg="mod">
          <ac:chgData name="Laura Klassen" userId="6b15ba68-4910-4a29-900d-a7ed6efed15c" providerId="ADAL" clId="{EE48E064-7356-42CF-B510-64723BA2E3D5}" dt="2025-09-10T13:34:32.919" v="827" actId="1076"/>
          <ac:spMkLst>
            <pc:docMk/>
            <pc:sldMk cId="711095342" sldId="280"/>
            <ac:spMk id="9" creationId="{0509CA1F-9FA3-F97D-114B-6E4E1F0C15B5}"/>
          </ac:spMkLst>
        </pc:spChg>
        <pc:picChg chg="add mod ord">
          <ac:chgData name="Laura Klassen" userId="6b15ba68-4910-4a29-900d-a7ed6efed15c" providerId="ADAL" clId="{EE48E064-7356-42CF-B510-64723BA2E3D5}" dt="2025-09-10T12:50:09.698" v="43" actId="167"/>
          <ac:picMkLst>
            <pc:docMk/>
            <pc:sldMk cId="711095342" sldId="280"/>
            <ac:picMk id="2" creationId="{026F8422-24A1-81DE-123D-07B5B3028E66}"/>
          </ac:picMkLst>
        </pc:picChg>
        <pc:picChg chg="mod">
          <ac:chgData name="Laura Klassen" userId="6b15ba68-4910-4a29-900d-a7ed6efed15c" providerId="ADAL" clId="{EE48E064-7356-42CF-B510-64723BA2E3D5}" dt="2025-09-10T12:53:39.181" v="72" actId="1440"/>
          <ac:picMkLst>
            <pc:docMk/>
            <pc:sldMk cId="711095342" sldId="280"/>
            <ac:picMk id="3" creationId="{4627CC4D-3845-CC77-81B5-1B3F4F883598}"/>
          </ac:picMkLst>
        </pc:picChg>
        <pc:picChg chg="del mod">
          <ac:chgData name="Laura Klassen" userId="6b15ba68-4910-4a29-900d-a7ed6efed15c" providerId="ADAL" clId="{EE48E064-7356-42CF-B510-64723BA2E3D5}" dt="2025-09-10T12:50:06.471" v="41" actId="478"/>
          <ac:picMkLst>
            <pc:docMk/>
            <pc:sldMk cId="711095342" sldId="280"/>
            <ac:picMk id="4" creationId="{4B340358-FB79-511A-20F0-2612B06612E9}"/>
          </ac:picMkLst>
        </pc:picChg>
      </pc:sldChg>
      <pc:sldChg chg="addSp delSp modSp mod">
        <pc:chgData name="Laura Klassen" userId="6b15ba68-4910-4a29-900d-a7ed6efed15c" providerId="ADAL" clId="{EE48E064-7356-42CF-B510-64723BA2E3D5}" dt="2025-09-10T13:42:55.092" v="845" actId="21"/>
        <pc:sldMkLst>
          <pc:docMk/>
          <pc:sldMk cId="750209155" sldId="281"/>
        </pc:sldMkLst>
        <pc:spChg chg="mod">
          <ac:chgData name="Laura Klassen" userId="6b15ba68-4910-4a29-900d-a7ed6efed15c" providerId="ADAL" clId="{EE48E064-7356-42CF-B510-64723BA2E3D5}" dt="2025-09-10T13:42:12.813" v="831" actId="1076"/>
          <ac:spMkLst>
            <pc:docMk/>
            <pc:sldMk cId="750209155" sldId="281"/>
            <ac:spMk id="2" creationId="{01B293C6-B6E5-599A-217B-D66E0427FF18}"/>
          </ac:spMkLst>
        </pc:spChg>
        <pc:spChg chg="mod">
          <ac:chgData name="Laura Klassen" userId="6b15ba68-4910-4a29-900d-a7ed6efed15c" providerId="ADAL" clId="{EE48E064-7356-42CF-B510-64723BA2E3D5}" dt="2025-09-10T13:20:38.905" v="640" actId="20577"/>
          <ac:spMkLst>
            <pc:docMk/>
            <pc:sldMk cId="750209155" sldId="281"/>
            <ac:spMk id="5" creationId="{A9E844A5-D828-1882-E9A1-28C282BD381F}"/>
          </ac:spMkLst>
        </pc:spChg>
        <pc:spChg chg="add del mod">
          <ac:chgData name="Laura Klassen" userId="6b15ba68-4910-4a29-900d-a7ed6efed15c" providerId="ADAL" clId="{EE48E064-7356-42CF-B510-64723BA2E3D5}" dt="2025-09-10T13:42:55.092" v="845" actId="21"/>
          <ac:spMkLst>
            <pc:docMk/>
            <pc:sldMk cId="750209155" sldId="281"/>
            <ac:spMk id="6" creationId="{4EA74A1A-2374-76F0-0441-4515DAF7E6F8}"/>
          </ac:spMkLst>
        </pc:spChg>
        <pc:picChg chg="add mod ord">
          <ac:chgData name="Laura Klassen" userId="6b15ba68-4910-4a29-900d-a7ed6efed15c" providerId="ADAL" clId="{EE48E064-7356-42CF-B510-64723BA2E3D5}" dt="2025-09-10T13:08:38.591" v="185" actId="167"/>
          <ac:picMkLst>
            <pc:docMk/>
            <pc:sldMk cId="750209155" sldId="281"/>
            <ac:picMk id="3" creationId="{DDA68EED-A3FD-4A50-172A-F722A78ACE12}"/>
          </ac:picMkLst>
        </pc:picChg>
        <pc:picChg chg="del mod">
          <ac:chgData name="Laura Klassen" userId="6b15ba68-4910-4a29-900d-a7ed6efed15c" providerId="ADAL" clId="{EE48E064-7356-42CF-B510-64723BA2E3D5}" dt="2025-09-10T13:08:36.355" v="183" actId="478"/>
          <ac:picMkLst>
            <pc:docMk/>
            <pc:sldMk cId="750209155" sldId="281"/>
            <ac:picMk id="4" creationId="{8DFFC57A-7446-F241-0222-A9726E23C236}"/>
          </ac:picMkLst>
        </pc:picChg>
        <pc:cxnChg chg="mod">
          <ac:chgData name="Laura Klassen" userId="6b15ba68-4910-4a29-900d-a7ed6efed15c" providerId="ADAL" clId="{EE48E064-7356-42CF-B510-64723BA2E3D5}" dt="2025-09-10T13:42:43.029" v="840" actId="1076"/>
          <ac:cxnSpMkLst>
            <pc:docMk/>
            <pc:sldMk cId="750209155" sldId="281"/>
            <ac:cxnSpMk id="9" creationId="{FFAC14AA-80BD-5F47-301B-DE5A8C7BE132}"/>
          </ac:cxnSpMkLst>
        </pc:cxnChg>
      </pc:sldChg>
      <pc:sldChg chg="addSp delSp modSp mod">
        <pc:chgData name="Laura Klassen" userId="6b15ba68-4910-4a29-900d-a7ed6efed15c" providerId="ADAL" clId="{EE48E064-7356-42CF-B510-64723BA2E3D5}" dt="2025-09-10T13:28:45.066" v="741" actId="478"/>
        <pc:sldMkLst>
          <pc:docMk/>
          <pc:sldMk cId="2696788491" sldId="282"/>
        </pc:sldMkLst>
        <pc:spChg chg="add mod">
          <ac:chgData name="Laura Klassen" userId="6b15ba68-4910-4a29-900d-a7ed6efed15c" providerId="ADAL" clId="{EE48E064-7356-42CF-B510-64723BA2E3D5}" dt="2025-09-10T13:28:42.369" v="740" actId="1076"/>
          <ac:spMkLst>
            <pc:docMk/>
            <pc:sldMk cId="2696788491" sldId="282"/>
            <ac:spMk id="3" creationId="{1EF2DBEE-425D-E007-B009-3F53D657EF77}"/>
          </ac:spMkLst>
        </pc:spChg>
        <pc:spChg chg="mod">
          <ac:chgData name="Laura Klassen" userId="6b15ba68-4910-4a29-900d-a7ed6efed15c" providerId="ADAL" clId="{EE48E064-7356-42CF-B510-64723BA2E3D5}" dt="2025-09-10T13:28:38.593" v="739" actId="1076"/>
          <ac:spMkLst>
            <pc:docMk/>
            <pc:sldMk cId="2696788491" sldId="282"/>
            <ac:spMk id="7" creationId="{D1C1A9B2-00E9-C0D2-D967-7AF57A48821B}"/>
          </ac:spMkLst>
        </pc:spChg>
        <pc:spChg chg="del mod">
          <ac:chgData name="Laura Klassen" userId="6b15ba68-4910-4a29-900d-a7ed6efed15c" providerId="ADAL" clId="{EE48E064-7356-42CF-B510-64723BA2E3D5}" dt="2025-09-10T12:56:22.015" v="124" actId="478"/>
          <ac:spMkLst>
            <pc:docMk/>
            <pc:sldMk cId="2696788491" sldId="282"/>
            <ac:spMk id="9" creationId="{A1BD3B3C-FF1F-2F33-7792-4F39A9E89AD6}"/>
          </ac:spMkLst>
        </pc:spChg>
        <pc:spChg chg="mod">
          <ac:chgData name="Laura Klassen" userId="6b15ba68-4910-4a29-900d-a7ed6efed15c" providerId="ADAL" clId="{EE48E064-7356-42CF-B510-64723BA2E3D5}" dt="2025-09-10T13:28:38.593" v="739" actId="1076"/>
          <ac:spMkLst>
            <pc:docMk/>
            <pc:sldMk cId="2696788491" sldId="282"/>
            <ac:spMk id="10" creationId="{25100936-185E-D4C4-FFBA-F7E3F405D521}"/>
          </ac:spMkLst>
        </pc:spChg>
        <pc:spChg chg="add del mod">
          <ac:chgData name="Laura Klassen" userId="6b15ba68-4910-4a29-900d-a7ed6efed15c" providerId="ADAL" clId="{EE48E064-7356-42CF-B510-64723BA2E3D5}" dt="2025-09-10T13:28:45.066" v="741" actId="478"/>
          <ac:spMkLst>
            <pc:docMk/>
            <pc:sldMk cId="2696788491" sldId="282"/>
            <ac:spMk id="11" creationId="{0A1A5CD5-B4C0-FC1E-CD3D-352FD29D8F96}"/>
          </ac:spMkLst>
        </pc:spChg>
        <pc:picChg chg="add mod ord">
          <ac:chgData name="Laura Klassen" userId="6b15ba68-4910-4a29-900d-a7ed6efed15c" providerId="ADAL" clId="{EE48E064-7356-42CF-B510-64723BA2E3D5}" dt="2025-09-10T13:21:13.263" v="648" actId="1076"/>
          <ac:picMkLst>
            <pc:docMk/>
            <pc:sldMk cId="2696788491" sldId="282"/>
            <ac:picMk id="2" creationId="{11E833D4-C90A-34D3-11BE-EA8951C9107B}"/>
          </ac:picMkLst>
        </pc:picChg>
        <pc:picChg chg="del mod">
          <ac:chgData name="Laura Klassen" userId="6b15ba68-4910-4a29-900d-a7ed6efed15c" providerId="ADAL" clId="{EE48E064-7356-42CF-B510-64723BA2E3D5}" dt="2025-09-10T12:50:02.311" v="37" actId="478"/>
          <ac:picMkLst>
            <pc:docMk/>
            <pc:sldMk cId="2696788491" sldId="282"/>
            <ac:picMk id="4" creationId="{D0C6C180-8431-680A-98D3-2DAF10942C3F}"/>
          </ac:picMkLst>
        </pc:picChg>
        <pc:cxnChg chg="add mod">
          <ac:chgData name="Laura Klassen" userId="6b15ba68-4910-4a29-900d-a7ed6efed15c" providerId="ADAL" clId="{EE48E064-7356-42CF-B510-64723BA2E3D5}" dt="2025-09-10T13:28:38.593" v="739" actId="1076"/>
          <ac:cxnSpMkLst>
            <pc:docMk/>
            <pc:sldMk cId="2696788491" sldId="282"/>
            <ac:cxnSpMk id="5" creationId="{B2C8F204-6719-89C4-5935-EF46BC86893F}"/>
          </ac:cxnSpMkLst>
        </pc:cxnChg>
      </pc:sldChg>
      <pc:sldChg chg="addSp delSp modSp mod">
        <pc:chgData name="Laura Klassen" userId="6b15ba68-4910-4a29-900d-a7ed6efed15c" providerId="ADAL" clId="{EE48E064-7356-42CF-B510-64723BA2E3D5}" dt="2025-09-10T13:08:17.026" v="173" actId="167"/>
        <pc:sldMkLst>
          <pc:docMk/>
          <pc:sldMk cId="1590415111" sldId="283"/>
        </pc:sldMkLst>
        <pc:graphicFrameChg chg="mod">
          <ac:chgData name="Laura Klassen" userId="6b15ba68-4910-4a29-900d-a7ed6efed15c" providerId="ADAL" clId="{EE48E064-7356-42CF-B510-64723BA2E3D5}" dt="2025-09-10T12:48:06.470" v="0"/>
          <ac:graphicFrameMkLst>
            <pc:docMk/>
            <pc:sldMk cId="1590415111" sldId="283"/>
            <ac:graphicFrameMk id="5" creationId="{1C22F755-A2A7-8ACD-2765-A6164E42065A}"/>
          </ac:graphicFrameMkLst>
        </pc:graphicFrameChg>
        <pc:picChg chg="add mod ord">
          <ac:chgData name="Laura Klassen" userId="6b15ba68-4910-4a29-900d-a7ed6efed15c" providerId="ADAL" clId="{EE48E064-7356-42CF-B510-64723BA2E3D5}" dt="2025-09-10T13:08:17.026" v="173" actId="167"/>
          <ac:picMkLst>
            <pc:docMk/>
            <pc:sldMk cId="1590415111" sldId="283"/>
            <ac:picMk id="2" creationId="{B1CB3997-1ADB-91B2-234E-63EC133B0CDE}"/>
          </ac:picMkLst>
        </pc:picChg>
        <pc:picChg chg="del mod">
          <ac:chgData name="Laura Klassen" userId="6b15ba68-4910-4a29-900d-a7ed6efed15c" providerId="ADAL" clId="{EE48E064-7356-42CF-B510-64723BA2E3D5}" dt="2025-09-10T13:08:15.019" v="171" actId="478"/>
          <ac:picMkLst>
            <pc:docMk/>
            <pc:sldMk cId="1590415111" sldId="283"/>
            <ac:picMk id="4" creationId="{9AD0346F-657D-B8C6-D354-85E7FAB68975}"/>
          </ac:picMkLst>
        </pc:picChg>
      </pc:sldChg>
      <pc:sldChg chg="addSp delSp modSp mod">
        <pc:chgData name="Laura Klassen" userId="6b15ba68-4910-4a29-900d-a7ed6efed15c" providerId="ADAL" clId="{EE48E064-7356-42CF-B510-64723BA2E3D5}" dt="2025-09-10T16:31:48.111" v="871" actId="20577"/>
        <pc:sldMkLst>
          <pc:docMk/>
          <pc:sldMk cId="3265399461" sldId="284"/>
        </pc:sldMkLst>
        <pc:spChg chg="add mod">
          <ac:chgData name="Laura Klassen" userId="6b15ba68-4910-4a29-900d-a7ed6efed15c" providerId="ADAL" clId="{EE48E064-7356-42CF-B510-64723BA2E3D5}" dt="2025-09-10T16:31:48.111" v="871" actId="20577"/>
          <ac:spMkLst>
            <pc:docMk/>
            <pc:sldMk cId="3265399461" sldId="284"/>
            <ac:spMk id="5" creationId="{724ED172-AC52-D1A4-6410-E3DDEC7C6628}"/>
          </ac:spMkLst>
        </pc:spChg>
        <pc:picChg chg="mod ord">
          <ac:chgData name="Laura Klassen" userId="6b15ba68-4910-4a29-900d-a7ed6efed15c" providerId="ADAL" clId="{EE48E064-7356-42CF-B510-64723BA2E3D5}" dt="2025-09-10T13:15:06.457" v="580" actId="167"/>
          <ac:picMkLst>
            <pc:docMk/>
            <pc:sldMk cId="3265399461" sldId="284"/>
            <ac:picMk id="2" creationId="{6687AC7A-3448-85D0-D83D-9FF55798E3BA}"/>
          </ac:picMkLst>
        </pc:picChg>
        <pc:picChg chg="add mod ord">
          <ac:chgData name="Laura Klassen" userId="6b15ba68-4910-4a29-900d-a7ed6efed15c" providerId="ADAL" clId="{EE48E064-7356-42CF-B510-64723BA2E3D5}" dt="2025-09-10T13:06:57.769" v="143" actId="167"/>
          <ac:picMkLst>
            <pc:docMk/>
            <pc:sldMk cId="3265399461" sldId="284"/>
            <ac:picMk id="3" creationId="{E6231F4A-8679-F6A0-17B0-239EFD009737}"/>
          </ac:picMkLst>
        </pc:picChg>
        <pc:picChg chg="del mod">
          <ac:chgData name="Laura Klassen" userId="6b15ba68-4910-4a29-900d-a7ed6efed15c" providerId="ADAL" clId="{EE48E064-7356-42CF-B510-64723BA2E3D5}" dt="2025-09-10T13:06:55.434" v="141" actId="478"/>
          <ac:picMkLst>
            <pc:docMk/>
            <pc:sldMk cId="3265399461" sldId="284"/>
            <ac:picMk id="4" creationId="{7E18EEB6-B322-DFDB-F5B2-CABD138B9506}"/>
          </ac:picMkLst>
        </pc:picChg>
        <pc:picChg chg="mod">
          <ac:chgData name="Laura Klassen" userId="6b15ba68-4910-4a29-900d-a7ed6efed15c" providerId="ADAL" clId="{EE48E064-7356-42CF-B510-64723BA2E3D5}" dt="2025-09-10T13:15:37.346" v="589" actId="1076"/>
          <ac:picMkLst>
            <pc:docMk/>
            <pc:sldMk cId="3265399461" sldId="284"/>
            <ac:picMk id="10" creationId="{2E8A5F3A-9B48-44BF-D6BF-48AC8F5D12B4}"/>
          </ac:picMkLst>
        </pc:picChg>
      </pc:sldChg>
      <pc:sldChg chg="addSp delSp modSp add del mod setBg addAnim">
        <pc:chgData name="Laura Klassen" userId="6b15ba68-4910-4a29-900d-a7ed6efed15c" providerId="ADAL" clId="{EE48E064-7356-42CF-B510-64723BA2E3D5}" dt="2025-09-10T13:27:11.113" v="723" actId="2696"/>
        <pc:sldMkLst>
          <pc:docMk/>
          <pc:sldMk cId="3303715068" sldId="285"/>
        </pc:sldMkLst>
        <pc:spChg chg="mod">
          <ac:chgData name="Laura Klassen" userId="6b15ba68-4910-4a29-900d-a7ed6efed15c" providerId="ADAL" clId="{EE48E064-7356-42CF-B510-64723BA2E3D5}" dt="2025-09-10T13:23:25.913" v="666" actId="26606"/>
          <ac:spMkLst>
            <pc:docMk/>
            <pc:sldMk cId="3303715068" sldId="285"/>
            <ac:spMk id="2" creationId="{25FC919C-3369-3A85-FC24-696F9B01734A}"/>
          </ac:spMkLst>
        </pc:spChg>
        <pc:spChg chg="mod">
          <ac:chgData name="Laura Klassen" userId="6b15ba68-4910-4a29-900d-a7ed6efed15c" providerId="ADAL" clId="{EE48E064-7356-42CF-B510-64723BA2E3D5}" dt="2025-09-10T13:23:25.913" v="666" actId="26606"/>
          <ac:spMkLst>
            <pc:docMk/>
            <pc:sldMk cId="3303715068" sldId="285"/>
            <ac:spMk id="9" creationId="{C4073452-605A-6171-B8DA-E280D5A0FA37}"/>
          </ac:spMkLst>
        </pc:spChg>
        <pc:spChg chg="add">
          <ac:chgData name="Laura Klassen" userId="6b15ba68-4910-4a29-900d-a7ed6efed15c" providerId="ADAL" clId="{EE48E064-7356-42CF-B510-64723BA2E3D5}" dt="2025-09-10T13:23:25.913" v="666" actId="26606"/>
          <ac:spMkLst>
            <pc:docMk/>
            <pc:sldMk cId="3303715068" sldId="285"/>
            <ac:spMk id="14" creationId="{E91DC736-0EF8-4F87-9146-EBF1D2EE4D3D}"/>
          </ac:spMkLst>
        </pc:spChg>
        <pc:spChg chg="add">
          <ac:chgData name="Laura Klassen" userId="6b15ba68-4910-4a29-900d-a7ed6efed15c" providerId="ADAL" clId="{EE48E064-7356-42CF-B510-64723BA2E3D5}" dt="2025-09-10T13:23:25.913" v="666" actId="26606"/>
          <ac:spMkLst>
            <pc:docMk/>
            <pc:sldMk cId="3303715068" sldId="285"/>
            <ac:spMk id="16" creationId="{097CD68E-23E3-4007-8847-CD0944C4F7BE}"/>
          </ac:spMkLst>
        </pc:spChg>
        <pc:spChg chg="add">
          <ac:chgData name="Laura Klassen" userId="6b15ba68-4910-4a29-900d-a7ed6efed15c" providerId="ADAL" clId="{EE48E064-7356-42CF-B510-64723BA2E3D5}" dt="2025-09-10T13:23:25.913" v="666" actId="26606"/>
          <ac:spMkLst>
            <pc:docMk/>
            <pc:sldMk cId="3303715068" sldId="285"/>
            <ac:spMk id="18" creationId="{AF2F604E-43BE-4DC3-B983-E071523364F8}"/>
          </ac:spMkLst>
        </pc:spChg>
        <pc:spChg chg="add">
          <ac:chgData name="Laura Klassen" userId="6b15ba68-4910-4a29-900d-a7ed6efed15c" providerId="ADAL" clId="{EE48E064-7356-42CF-B510-64723BA2E3D5}" dt="2025-09-10T13:23:25.913" v="666" actId="26606"/>
          <ac:spMkLst>
            <pc:docMk/>
            <pc:sldMk cId="3303715068" sldId="285"/>
            <ac:spMk id="20" creationId="{08C9B587-E65E-4B52-B37C-ABEBB6E87928}"/>
          </ac:spMkLst>
        </pc:spChg>
        <pc:picChg chg="del mod">
          <ac:chgData name="Laura Klassen" userId="6b15ba68-4910-4a29-900d-a7ed6efed15c" providerId="ADAL" clId="{EE48E064-7356-42CF-B510-64723BA2E3D5}" dt="2025-09-10T13:23:43.486" v="673" actId="478"/>
          <ac:picMkLst>
            <pc:docMk/>
            <pc:sldMk cId="3303715068" sldId="285"/>
            <ac:picMk id="8" creationId="{1A01549E-6C34-C786-F635-EFBEDD43A1D9}"/>
          </ac:picMkLst>
        </pc:picChg>
      </pc:sldChg>
      <pc:sldMasterChg chg="modSp modSldLayout">
        <pc:chgData name="Laura Klassen" userId="6b15ba68-4910-4a29-900d-a7ed6efed15c" providerId="ADAL" clId="{EE48E064-7356-42CF-B510-64723BA2E3D5}" dt="2025-09-10T12:48:06.470" v="0"/>
        <pc:sldMasterMkLst>
          <pc:docMk/>
          <pc:sldMasterMk cId="2676719754" sldId="2147483660"/>
        </pc:sldMasterMkLst>
        <pc:spChg chg="mod">
          <ac:chgData name="Laura Klassen" userId="6b15ba68-4910-4a29-900d-a7ed6efed15c" providerId="ADAL" clId="{EE48E064-7356-42CF-B510-64723BA2E3D5}" dt="2025-09-10T12:48:06.470" v="0"/>
          <ac:spMkLst>
            <pc:docMk/>
            <pc:sldMasterMk cId="2676719754" sldId="2147483660"/>
            <ac:spMk id="2" creationId="{00000000-0000-0000-0000-000000000000}"/>
          </ac:spMkLst>
        </pc:spChg>
        <pc:spChg chg="mod">
          <ac:chgData name="Laura Klassen" userId="6b15ba68-4910-4a29-900d-a7ed6efed15c" providerId="ADAL" clId="{EE48E064-7356-42CF-B510-64723BA2E3D5}" dt="2025-09-10T12:48:06.470" v="0"/>
          <ac:spMkLst>
            <pc:docMk/>
            <pc:sldMasterMk cId="2676719754" sldId="2147483660"/>
            <ac:spMk id="3" creationId="{00000000-0000-0000-0000-000000000000}"/>
          </ac:spMkLst>
        </pc:spChg>
        <pc:spChg chg="mod">
          <ac:chgData name="Laura Klassen" userId="6b15ba68-4910-4a29-900d-a7ed6efed15c" providerId="ADAL" clId="{EE48E064-7356-42CF-B510-64723BA2E3D5}" dt="2025-09-10T12:48:06.470" v="0"/>
          <ac:spMkLst>
            <pc:docMk/>
            <pc:sldMasterMk cId="2676719754" sldId="2147483660"/>
            <ac:spMk id="4" creationId="{00000000-0000-0000-0000-000000000000}"/>
          </ac:spMkLst>
        </pc:spChg>
        <pc:spChg chg="mod">
          <ac:chgData name="Laura Klassen" userId="6b15ba68-4910-4a29-900d-a7ed6efed15c" providerId="ADAL" clId="{EE48E064-7356-42CF-B510-64723BA2E3D5}" dt="2025-09-10T12:48:06.470" v="0"/>
          <ac:spMkLst>
            <pc:docMk/>
            <pc:sldMasterMk cId="2676719754" sldId="2147483660"/>
            <ac:spMk id="5" creationId="{00000000-0000-0000-0000-000000000000}"/>
          </ac:spMkLst>
        </pc:spChg>
        <pc:spChg chg="mod">
          <ac:chgData name="Laura Klassen" userId="6b15ba68-4910-4a29-900d-a7ed6efed15c" providerId="ADAL" clId="{EE48E064-7356-42CF-B510-64723BA2E3D5}" dt="2025-09-10T12:48:06.470" v="0"/>
          <ac:spMkLst>
            <pc:docMk/>
            <pc:sldMasterMk cId="2676719754" sldId="2147483660"/>
            <ac:spMk id="6" creationId="{00000000-0000-0000-0000-000000000000}"/>
          </ac:spMkLst>
        </pc:spChg>
        <pc:sldLayoutChg chg="modSp">
          <pc:chgData name="Laura Klassen" userId="6b15ba68-4910-4a29-900d-a7ed6efed15c" providerId="ADAL" clId="{EE48E064-7356-42CF-B510-64723BA2E3D5}" dt="2025-09-10T12:48:06.470" v="0"/>
          <pc:sldLayoutMkLst>
            <pc:docMk/>
            <pc:sldMasterMk cId="2676719754" sldId="2147483660"/>
            <pc:sldLayoutMk cId="2919458564" sldId="2147483661"/>
          </pc:sldLayoutMkLst>
          <pc:spChg chg="mod">
            <ac:chgData name="Laura Klassen" userId="6b15ba68-4910-4a29-900d-a7ed6efed15c" providerId="ADAL" clId="{EE48E064-7356-42CF-B510-64723BA2E3D5}" dt="2025-09-10T12:48:06.470" v="0"/>
            <ac:spMkLst>
              <pc:docMk/>
              <pc:sldMasterMk cId="2676719754" sldId="2147483660"/>
              <pc:sldLayoutMk cId="2919458564" sldId="2147483661"/>
              <ac:spMk id="2" creationId="{00000000-0000-0000-0000-000000000000}"/>
            </ac:spMkLst>
          </pc:spChg>
          <pc:spChg chg="mod">
            <ac:chgData name="Laura Klassen" userId="6b15ba68-4910-4a29-900d-a7ed6efed15c" providerId="ADAL" clId="{EE48E064-7356-42CF-B510-64723BA2E3D5}" dt="2025-09-10T12:48:06.470" v="0"/>
            <ac:spMkLst>
              <pc:docMk/>
              <pc:sldMasterMk cId="2676719754" sldId="2147483660"/>
              <pc:sldLayoutMk cId="2919458564" sldId="2147483661"/>
              <ac:spMk id="3" creationId="{00000000-0000-0000-0000-000000000000}"/>
            </ac:spMkLst>
          </pc:spChg>
        </pc:sldLayoutChg>
        <pc:sldLayoutChg chg="modSp">
          <pc:chgData name="Laura Klassen" userId="6b15ba68-4910-4a29-900d-a7ed6efed15c" providerId="ADAL" clId="{EE48E064-7356-42CF-B510-64723BA2E3D5}" dt="2025-09-10T12:48:06.470" v="0"/>
          <pc:sldLayoutMkLst>
            <pc:docMk/>
            <pc:sldMasterMk cId="2676719754" sldId="2147483660"/>
            <pc:sldLayoutMk cId="2765485318" sldId="2147483663"/>
          </pc:sldLayoutMkLst>
          <pc:spChg chg="mod">
            <ac:chgData name="Laura Klassen" userId="6b15ba68-4910-4a29-900d-a7ed6efed15c" providerId="ADAL" clId="{EE48E064-7356-42CF-B510-64723BA2E3D5}" dt="2025-09-10T12:48:06.470" v="0"/>
            <ac:spMkLst>
              <pc:docMk/>
              <pc:sldMasterMk cId="2676719754" sldId="2147483660"/>
              <pc:sldLayoutMk cId="2765485318" sldId="2147483663"/>
              <ac:spMk id="2" creationId="{00000000-0000-0000-0000-000000000000}"/>
            </ac:spMkLst>
          </pc:spChg>
          <pc:spChg chg="mod">
            <ac:chgData name="Laura Klassen" userId="6b15ba68-4910-4a29-900d-a7ed6efed15c" providerId="ADAL" clId="{EE48E064-7356-42CF-B510-64723BA2E3D5}" dt="2025-09-10T12:48:06.470" v="0"/>
            <ac:spMkLst>
              <pc:docMk/>
              <pc:sldMasterMk cId="2676719754" sldId="2147483660"/>
              <pc:sldLayoutMk cId="2765485318" sldId="2147483663"/>
              <ac:spMk id="3" creationId="{00000000-0000-0000-0000-000000000000}"/>
            </ac:spMkLst>
          </pc:spChg>
        </pc:sldLayoutChg>
        <pc:sldLayoutChg chg="modSp">
          <pc:chgData name="Laura Klassen" userId="6b15ba68-4910-4a29-900d-a7ed6efed15c" providerId="ADAL" clId="{EE48E064-7356-42CF-B510-64723BA2E3D5}" dt="2025-09-10T12:48:06.470" v="0"/>
          <pc:sldLayoutMkLst>
            <pc:docMk/>
            <pc:sldMasterMk cId="2676719754" sldId="2147483660"/>
            <pc:sldLayoutMk cId="2652855030" sldId="2147483664"/>
          </pc:sldLayoutMkLst>
          <pc:spChg chg="mod">
            <ac:chgData name="Laura Klassen" userId="6b15ba68-4910-4a29-900d-a7ed6efed15c" providerId="ADAL" clId="{EE48E064-7356-42CF-B510-64723BA2E3D5}" dt="2025-09-10T12:48:06.470" v="0"/>
            <ac:spMkLst>
              <pc:docMk/>
              <pc:sldMasterMk cId="2676719754" sldId="2147483660"/>
              <pc:sldLayoutMk cId="2652855030" sldId="2147483664"/>
              <ac:spMk id="3" creationId="{00000000-0000-0000-0000-000000000000}"/>
            </ac:spMkLst>
          </pc:spChg>
          <pc:spChg chg="mod">
            <ac:chgData name="Laura Klassen" userId="6b15ba68-4910-4a29-900d-a7ed6efed15c" providerId="ADAL" clId="{EE48E064-7356-42CF-B510-64723BA2E3D5}" dt="2025-09-10T12:48:06.470" v="0"/>
            <ac:spMkLst>
              <pc:docMk/>
              <pc:sldMasterMk cId="2676719754" sldId="2147483660"/>
              <pc:sldLayoutMk cId="2652855030" sldId="2147483664"/>
              <ac:spMk id="4" creationId="{00000000-0000-0000-0000-000000000000}"/>
            </ac:spMkLst>
          </pc:spChg>
        </pc:sldLayoutChg>
        <pc:sldLayoutChg chg="modSp">
          <pc:chgData name="Laura Klassen" userId="6b15ba68-4910-4a29-900d-a7ed6efed15c" providerId="ADAL" clId="{EE48E064-7356-42CF-B510-64723BA2E3D5}" dt="2025-09-10T12:48:06.470" v="0"/>
          <pc:sldLayoutMkLst>
            <pc:docMk/>
            <pc:sldMasterMk cId="2676719754" sldId="2147483660"/>
            <pc:sldLayoutMk cId="384527161" sldId="2147483665"/>
          </pc:sldLayoutMkLst>
          <pc:spChg chg="mod">
            <ac:chgData name="Laura Klassen" userId="6b15ba68-4910-4a29-900d-a7ed6efed15c" providerId="ADAL" clId="{EE48E064-7356-42CF-B510-64723BA2E3D5}" dt="2025-09-10T12:48:06.470" v="0"/>
            <ac:spMkLst>
              <pc:docMk/>
              <pc:sldMasterMk cId="2676719754" sldId="2147483660"/>
              <pc:sldLayoutMk cId="384527161" sldId="2147483665"/>
              <ac:spMk id="2" creationId="{00000000-0000-0000-0000-000000000000}"/>
            </ac:spMkLst>
          </pc:spChg>
          <pc:spChg chg="mod">
            <ac:chgData name="Laura Klassen" userId="6b15ba68-4910-4a29-900d-a7ed6efed15c" providerId="ADAL" clId="{EE48E064-7356-42CF-B510-64723BA2E3D5}" dt="2025-09-10T12:48:06.470" v="0"/>
            <ac:spMkLst>
              <pc:docMk/>
              <pc:sldMasterMk cId="2676719754" sldId="2147483660"/>
              <pc:sldLayoutMk cId="384527161" sldId="2147483665"/>
              <ac:spMk id="3" creationId="{00000000-0000-0000-0000-000000000000}"/>
            </ac:spMkLst>
          </pc:spChg>
          <pc:spChg chg="mod">
            <ac:chgData name="Laura Klassen" userId="6b15ba68-4910-4a29-900d-a7ed6efed15c" providerId="ADAL" clId="{EE48E064-7356-42CF-B510-64723BA2E3D5}" dt="2025-09-10T12:48:06.470" v="0"/>
            <ac:spMkLst>
              <pc:docMk/>
              <pc:sldMasterMk cId="2676719754" sldId="2147483660"/>
              <pc:sldLayoutMk cId="384527161" sldId="2147483665"/>
              <ac:spMk id="4" creationId="{00000000-0000-0000-0000-000000000000}"/>
            </ac:spMkLst>
          </pc:spChg>
          <pc:spChg chg="mod">
            <ac:chgData name="Laura Klassen" userId="6b15ba68-4910-4a29-900d-a7ed6efed15c" providerId="ADAL" clId="{EE48E064-7356-42CF-B510-64723BA2E3D5}" dt="2025-09-10T12:48:06.470" v="0"/>
            <ac:spMkLst>
              <pc:docMk/>
              <pc:sldMasterMk cId="2676719754" sldId="2147483660"/>
              <pc:sldLayoutMk cId="384527161" sldId="2147483665"/>
              <ac:spMk id="5" creationId="{00000000-0000-0000-0000-000000000000}"/>
            </ac:spMkLst>
          </pc:spChg>
          <pc:spChg chg="mod">
            <ac:chgData name="Laura Klassen" userId="6b15ba68-4910-4a29-900d-a7ed6efed15c" providerId="ADAL" clId="{EE48E064-7356-42CF-B510-64723BA2E3D5}" dt="2025-09-10T12:48:06.470" v="0"/>
            <ac:spMkLst>
              <pc:docMk/>
              <pc:sldMasterMk cId="2676719754" sldId="2147483660"/>
              <pc:sldLayoutMk cId="384527161" sldId="2147483665"/>
              <ac:spMk id="6" creationId="{00000000-0000-0000-0000-000000000000}"/>
            </ac:spMkLst>
          </pc:spChg>
        </pc:sldLayoutChg>
        <pc:sldLayoutChg chg="modSp">
          <pc:chgData name="Laura Klassen" userId="6b15ba68-4910-4a29-900d-a7ed6efed15c" providerId="ADAL" clId="{EE48E064-7356-42CF-B510-64723BA2E3D5}" dt="2025-09-10T12:48:06.470" v="0"/>
          <pc:sldLayoutMkLst>
            <pc:docMk/>
            <pc:sldMasterMk cId="2676719754" sldId="2147483660"/>
            <pc:sldLayoutMk cId="2397591691" sldId="2147483668"/>
          </pc:sldLayoutMkLst>
          <pc:spChg chg="mod">
            <ac:chgData name="Laura Klassen" userId="6b15ba68-4910-4a29-900d-a7ed6efed15c" providerId="ADAL" clId="{EE48E064-7356-42CF-B510-64723BA2E3D5}" dt="2025-09-10T12:48:06.470" v="0"/>
            <ac:spMkLst>
              <pc:docMk/>
              <pc:sldMasterMk cId="2676719754" sldId="2147483660"/>
              <pc:sldLayoutMk cId="2397591691" sldId="2147483668"/>
              <ac:spMk id="2" creationId="{00000000-0000-0000-0000-000000000000}"/>
            </ac:spMkLst>
          </pc:spChg>
          <pc:spChg chg="mod">
            <ac:chgData name="Laura Klassen" userId="6b15ba68-4910-4a29-900d-a7ed6efed15c" providerId="ADAL" clId="{EE48E064-7356-42CF-B510-64723BA2E3D5}" dt="2025-09-10T12:48:06.470" v="0"/>
            <ac:spMkLst>
              <pc:docMk/>
              <pc:sldMasterMk cId="2676719754" sldId="2147483660"/>
              <pc:sldLayoutMk cId="2397591691" sldId="2147483668"/>
              <ac:spMk id="3" creationId="{00000000-0000-0000-0000-000000000000}"/>
            </ac:spMkLst>
          </pc:spChg>
          <pc:spChg chg="mod">
            <ac:chgData name="Laura Klassen" userId="6b15ba68-4910-4a29-900d-a7ed6efed15c" providerId="ADAL" clId="{EE48E064-7356-42CF-B510-64723BA2E3D5}" dt="2025-09-10T12:48:06.470" v="0"/>
            <ac:spMkLst>
              <pc:docMk/>
              <pc:sldMasterMk cId="2676719754" sldId="2147483660"/>
              <pc:sldLayoutMk cId="2397591691" sldId="2147483668"/>
              <ac:spMk id="4" creationId="{00000000-0000-0000-0000-000000000000}"/>
            </ac:spMkLst>
          </pc:spChg>
        </pc:sldLayoutChg>
        <pc:sldLayoutChg chg="modSp">
          <pc:chgData name="Laura Klassen" userId="6b15ba68-4910-4a29-900d-a7ed6efed15c" providerId="ADAL" clId="{EE48E064-7356-42CF-B510-64723BA2E3D5}" dt="2025-09-10T12:48:06.470" v="0"/>
          <pc:sldLayoutMkLst>
            <pc:docMk/>
            <pc:sldMasterMk cId="2676719754" sldId="2147483660"/>
            <pc:sldLayoutMk cId="1142009957" sldId="2147483669"/>
          </pc:sldLayoutMkLst>
          <pc:spChg chg="mod">
            <ac:chgData name="Laura Klassen" userId="6b15ba68-4910-4a29-900d-a7ed6efed15c" providerId="ADAL" clId="{EE48E064-7356-42CF-B510-64723BA2E3D5}" dt="2025-09-10T12:48:06.470" v="0"/>
            <ac:spMkLst>
              <pc:docMk/>
              <pc:sldMasterMk cId="2676719754" sldId="2147483660"/>
              <pc:sldLayoutMk cId="1142009957" sldId="2147483669"/>
              <ac:spMk id="2" creationId="{00000000-0000-0000-0000-000000000000}"/>
            </ac:spMkLst>
          </pc:spChg>
          <pc:spChg chg="mod">
            <ac:chgData name="Laura Klassen" userId="6b15ba68-4910-4a29-900d-a7ed6efed15c" providerId="ADAL" clId="{EE48E064-7356-42CF-B510-64723BA2E3D5}" dt="2025-09-10T12:48:06.470" v="0"/>
            <ac:spMkLst>
              <pc:docMk/>
              <pc:sldMasterMk cId="2676719754" sldId="2147483660"/>
              <pc:sldLayoutMk cId="1142009957" sldId="2147483669"/>
              <ac:spMk id="3" creationId="{00000000-0000-0000-0000-000000000000}"/>
            </ac:spMkLst>
          </pc:spChg>
          <pc:spChg chg="mod">
            <ac:chgData name="Laura Klassen" userId="6b15ba68-4910-4a29-900d-a7ed6efed15c" providerId="ADAL" clId="{EE48E064-7356-42CF-B510-64723BA2E3D5}" dt="2025-09-10T12:48:06.470" v="0"/>
            <ac:spMkLst>
              <pc:docMk/>
              <pc:sldMasterMk cId="2676719754" sldId="2147483660"/>
              <pc:sldLayoutMk cId="1142009957" sldId="2147483669"/>
              <ac:spMk id="4" creationId="{00000000-0000-0000-0000-000000000000}"/>
            </ac:spMkLst>
          </pc:spChg>
        </pc:sldLayoutChg>
        <pc:sldLayoutChg chg="modSp">
          <pc:chgData name="Laura Klassen" userId="6b15ba68-4910-4a29-900d-a7ed6efed15c" providerId="ADAL" clId="{EE48E064-7356-42CF-B510-64723BA2E3D5}" dt="2025-09-10T12:48:06.470" v="0"/>
          <pc:sldLayoutMkLst>
            <pc:docMk/>
            <pc:sldMasterMk cId="2676719754" sldId="2147483660"/>
            <pc:sldLayoutMk cId="1908773768" sldId="2147483671"/>
          </pc:sldLayoutMkLst>
          <pc:spChg chg="mod">
            <ac:chgData name="Laura Klassen" userId="6b15ba68-4910-4a29-900d-a7ed6efed15c" providerId="ADAL" clId="{EE48E064-7356-42CF-B510-64723BA2E3D5}" dt="2025-09-10T12:48:06.470" v="0"/>
            <ac:spMkLst>
              <pc:docMk/>
              <pc:sldMasterMk cId="2676719754" sldId="2147483660"/>
              <pc:sldLayoutMk cId="1908773768" sldId="2147483671"/>
              <ac:spMk id="2" creationId="{00000000-0000-0000-0000-000000000000}"/>
            </ac:spMkLst>
          </pc:spChg>
          <pc:spChg chg="mod">
            <ac:chgData name="Laura Klassen" userId="6b15ba68-4910-4a29-900d-a7ed6efed15c" providerId="ADAL" clId="{EE48E064-7356-42CF-B510-64723BA2E3D5}" dt="2025-09-10T12:48:06.470" v="0"/>
            <ac:spMkLst>
              <pc:docMk/>
              <pc:sldMasterMk cId="2676719754" sldId="2147483660"/>
              <pc:sldLayoutMk cId="1908773768" sldId="2147483671"/>
              <ac:spMk id="3" creationId="{00000000-0000-0000-0000-000000000000}"/>
            </ac:spMkLst>
          </pc:spChg>
        </pc:sldLayoutChg>
      </pc:sldMasterChg>
    </pc:docChg>
  </pc:docChgLst>
  <pc:docChgLst>
    <pc:chgData name="Laura Klassen" userId="6b15ba68-4910-4a29-900d-a7ed6efed15c" providerId="ADAL" clId="{C4EB70B8-E974-43DA-9CCF-3A87EB1854A4}"/>
    <pc:docChg chg="undo custSel addSld delSld modSld">
      <pc:chgData name="Laura Klassen" userId="6b15ba68-4910-4a29-900d-a7ed6efed15c" providerId="ADAL" clId="{C4EB70B8-E974-43DA-9CCF-3A87EB1854A4}" dt="2025-08-28T14:39:34.641" v="217" actId="478"/>
      <pc:docMkLst>
        <pc:docMk/>
      </pc:docMkLst>
      <pc:sldChg chg="addSp delSp modSp new mod setBg">
        <pc:chgData name="Laura Klassen" userId="6b15ba68-4910-4a29-900d-a7ed6efed15c" providerId="ADAL" clId="{C4EB70B8-E974-43DA-9CCF-3A87EB1854A4}" dt="2025-08-28T14:39:34.641" v="217" actId="478"/>
        <pc:sldMkLst>
          <pc:docMk/>
          <pc:sldMk cId="3361713130" sldId="256"/>
        </pc:sldMkLst>
        <pc:spChg chg="mod">
          <ac:chgData name="Laura Klassen" userId="6b15ba68-4910-4a29-900d-a7ed6efed15c" providerId="ADAL" clId="{C4EB70B8-E974-43DA-9CCF-3A87EB1854A4}" dt="2025-08-28T14:37:43.098" v="206" actId="26606"/>
          <ac:spMkLst>
            <pc:docMk/>
            <pc:sldMk cId="3361713130" sldId="256"/>
            <ac:spMk id="2" creationId="{66F1FD9D-DFF8-54F0-1CE7-6EFC02295E7B}"/>
          </ac:spMkLst>
        </pc:spChg>
      </pc:sldChg>
      <pc:sldChg chg="addSp delSp modSp new mod">
        <pc:chgData name="Laura Klassen" userId="6b15ba68-4910-4a29-900d-a7ed6efed15c" providerId="ADAL" clId="{C4EB70B8-E974-43DA-9CCF-3A87EB1854A4}" dt="2025-08-28T14:21:04.504" v="201" actId="27636"/>
        <pc:sldMkLst>
          <pc:docMk/>
          <pc:sldMk cId="2025113395" sldId="257"/>
        </pc:sldMkLst>
        <pc:spChg chg="mod">
          <ac:chgData name="Laura Klassen" userId="6b15ba68-4910-4a29-900d-a7ed6efed15c" providerId="ADAL" clId="{C4EB70B8-E974-43DA-9CCF-3A87EB1854A4}" dt="2025-08-28T14:19:56.290" v="171" actId="255"/>
          <ac:spMkLst>
            <pc:docMk/>
            <pc:sldMk cId="2025113395" sldId="257"/>
            <ac:spMk id="3" creationId="{4E5DCF89-2237-7010-C4FE-56BEB3580B36}"/>
          </ac:spMkLst>
        </pc:spChg>
      </pc:sldChg>
      <pc:sldChg chg="addSp modSp add mod">
        <pc:chgData name="Laura Klassen" userId="6b15ba68-4910-4a29-900d-a7ed6efed15c" providerId="ADAL" clId="{C4EB70B8-E974-43DA-9CCF-3A87EB1854A4}" dt="2025-08-28T14:21:00.728" v="199" actId="255"/>
        <pc:sldMkLst>
          <pc:docMk/>
          <pc:sldMk cId="3808992489" sldId="258"/>
        </pc:sldMkLst>
        <pc:spChg chg="mod">
          <ac:chgData name="Laura Klassen" userId="6b15ba68-4910-4a29-900d-a7ed6efed15c" providerId="ADAL" clId="{C4EB70B8-E974-43DA-9CCF-3A87EB1854A4}" dt="2025-08-28T14:20:01.506" v="172" actId="255"/>
          <ac:spMkLst>
            <pc:docMk/>
            <pc:sldMk cId="3808992489" sldId="258"/>
            <ac:spMk id="3" creationId="{D518C031-061D-1524-91C6-46E119F052FE}"/>
          </ac:spMkLst>
        </pc:spChg>
      </pc:sldChg>
      <pc:sldChg chg="addSp modSp add mod">
        <pc:chgData name="Laura Klassen" userId="6b15ba68-4910-4a29-900d-a7ed6efed15c" providerId="ADAL" clId="{C4EB70B8-E974-43DA-9CCF-3A87EB1854A4}" dt="2025-08-28T14:21:08.960" v="202" actId="255"/>
        <pc:sldMkLst>
          <pc:docMk/>
          <pc:sldMk cId="2795181349" sldId="259"/>
        </pc:sldMkLst>
      </pc:sldChg>
      <pc:sldChg chg="add del">
        <pc:chgData name="Laura Klassen" userId="6b15ba68-4910-4a29-900d-a7ed6efed15c" providerId="ADAL" clId="{C4EB70B8-E974-43DA-9CCF-3A87EB1854A4}" dt="2025-08-28T13:15:25.022" v="72" actId="2696"/>
        <pc:sldMkLst>
          <pc:docMk/>
          <pc:sldMk cId="1382921764" sldId="260"/>
        </pc:sldMkLst>
      </pc:sldChg>
      <pc:sldChg chg="addSp modSp add mod">
        <pc:chgData name="Laura Klassen" userId="6b15ba68-4910-4a29-900d-a7ed6efed15c" providerId="ADAL" clId="{C4EB70B8-E974-43DA-9CCF-3A87EB1854A4}" dt="2025-08-28T14:21:14.701" v="203" actId="255"/>
        <pc:sldMkLst>
          <pc:docMk/>
          <pc:sldMk cId="3521262462" sldId="261"/>
        </pc:sldMkLst>
      </pc:sldChg>
      <pc:sldChg chg="addSp delSp modSp add mod">
        <pc:chgData name="Laura Klassen" userId="6b15ba68-4910-4a29-900d-a7ed6efed15c" providerId="ADAL" clId="{C4EB70B8-E974-43DA-9CCF-3A87EB1854A4}" dt="2025-08-28T14:21:20.020" v="204" actId="255"/>
        <pc:sldMkLst>
          <pc:docMk/>
          <pc:sldMk cId="2308457988" sldId="262"/>
        </pc:sldMkLst>
      </pc:sldChg>
      <pc:sldChg chg="add del">
        <pc:chgData name="Laura Klassen" userId="6b15ba68-4910-4a29-900d-a7ed6efed15c" providerId="ADAL" clId="{C4EB70B8-E974-43DA-9CCF-3A87EB1854A4}" dt="2025-08-28T13:15:23.293" v="71" actId="2696"/>
        <pc:sldMkLst>
          <pc:docMk/>
          <pc:sldMk cId="2851696068" sldId="26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s-PY" sz="2400" b="1"/>
              <a:t>Altura de plantas y vainas por planta</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s-PY"/>
        </a:p>
      </c:txPr>
    </c:title>
    <c:autoTitleDeleted val="0"/>
    <c:plotArea>
      <c:layout/>
      <c:barChart>
        <c:barDir val="col"/>
        <c:grouping val="clustered"/>
        <c:varyColors val="0"/>
        <c:ser>
          <c:idx val="0"/>
          <c:order val="0"/>
          <c:tx>
            <c:strRef>
              <c:f>Tabelle1!$C$3</c:f>
              <c:strCache>
                <c:ptCount val="1"/>
                <c:pt idx="0">
                  <c:v>Altura de plantas (cm)</c:v>
                </c:pt>
              </c:strCache>
            </c:strRef>
          </c:tx>
          <c:spPr>
            <a:solidFill>
              <a:schemeClr val="accent1"/>
            </a:solidFill>
            <a:ln>
              <a:noFill/>
            </a:ln>
            <a:effectLst/>
          </c:spPr>
          <c:invertIfNegative val="0"/>
          <c:cat>
            <c:strRef>
              <c:f>Tabelle1!$B$4:$B$7</c:f>
              <c:strCache>
                <c:ptCount val="4"/>
                <c:pt idx="0">
                  <c:v>Rizoliq Dakar</c:v>
                </c:pt>
                <c:pt idx="1">
                  <c:v>Demetra</c:v>
                </c:pt>
                <c:pt idx="2">
                  <c:v>Crinigan</c:v>
                </c:pt>
                <c:pt idx="3">
                  <c:v>Testigo</c:v>
                </c:pt>
              </c:strCache>
            </c:strRef>
          </c:cat>
          <c:val>
            <c:numRef>
              <c:f>Tabelle1!$C$4:$C$7</c:f>
              <c:numCache>
                <c:formatCode>General</c:formatCode>
                <c:ptCount val="4"/>
                <c:pt idx="0">
                  <c:v>73.87</c:v>
                </c:pt>
                <c:pt idx="1">
                  <c:v>53.97</c:v>
                </c:pt>
                <c:pt idx="2">
                  <c:v>54.73</c:v>
                </c:pt>
                <c:pt idx="3">
                  <c:v>57.73</c:v>
                </c:pt>
              </c:numCache>
            </c:numRef>
          </c:val>
          <c:extLst>
            <c:ext xmlns:c16="http://schemas.microsoft.com/office/drawing/2014/chart" uri="{C3380CC4-5D6E-409C-BE32-E72D297353CC}">
              <c16:uniqueId val="{00000000-A137-4749-9062-4B9FEC45048D}"/>
            </c:ext>
          </c:extLst>
        </c:ser>
        <c:ser>
          <c:idx val="1"/>
          <c:order val="1"/>
          <c:tx>
            <c:strRef>
              <c:f>Tabelle1!$D$3</c:f>
              <c:strCache>
                <c:ptCount val="1"/>
                <c:pt idx="0">
                  <c:v>Vainas por planta </c:v>
                </c:pt>
              </c:strCache>
            </c:strRef>
          </c:tx>
          <c:spPr>
            <a:solidFill>
              <a:schemeClr val="accent2"/>
            </a:solidFill>
            <a:ln>
              <a:noFill/>
            </a:ln>
            <a:effectLst/>
          </c:spPr>
          <c:invertIfNegative val="0"/>
          <c:cat>
            <c:strRef>
              <c:f>Tabelle1!$B$4:$B$7</c:f>
              <c:strCache>
                <c:ptCount val="4"/>
                <c:pt idx="0">
                  <c:v>Rizoliq Dakar</c:v>
                </c:pt>
                <c:pt idx="1">
                  <c:v>Demetra</c:v>
                </c:pt>
                <c:pt idx="2">
                  <c:v>Crinigan</c:v>
                </c:pt>
                <c:pt idx="3">
                  <c:v>Testigo</c:v>
                </c:pt>
              </c:strCache>
            </c:strRef>
          </c:cat>
          <c:val>
            <c:numRef>
              <c:f>Tabelle1!$D$4:$D$7</c:f>
              <c:numCache>
                <c:formatCode>General</c:formatCode>
                <c:ptCount val="4"/>
                <c:pt idx="0">
                  <c:v>96.67</c:v>
                </c:pt>
                <c:pt idx="1">
                  <c:v>73.33</c:v>
                </c:pt>
                <c:pt idx="2">
                  <c:v>59</c:v>
                </c:pt>
                <c:pt idx="3">
                  <c:v>54.33</c:v>
                </c:pt>
              </c:numCache>
            </c:numRef>
          </c:val>
          <c:extLst>
            <c:ext xmlns:c16="http://schemas.microsoft.com/office/drawing/2014/chart" uri="{C3380CC4-5D6E-409C-BE32-E72D297353CC}">
              <c16:uniqueId val="{00000001-A137-4749-9062-4B9FEC45048D}"/>
            </c:ext>
          </c:extLst>
        </c:ser>
        <c:dLbls>
          <c:showLegendKey val="0"/>
          <c:showVal val="0"/>
          <c:showCatName val="0"/>
          <c:showSerName val="0"/>
          <c:showPercent val="0"/>
          <c:showBubbleSize val="0"/>
        </c:dLbls>
        <c:gapWidth val="219"/>
        <c:overlap val="-27"/>
        <c:axId val="434966536"/>
        <c:axId val="434961856"/>
      </c:barChart>
      <c:catAx>
        <c:axId val="434966536"/>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PY" sz="1600" b="1"/>
                  <a:t>Tratamientos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PY"/>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Y"/>
          </a:p>
        </c:txPr>
        <c:crossAx val="434961856"/>
        <c:crosses val="autoZero"/>
        <c:auto val="1"/>
        <c:lblAlgn val="ctr"/>
        <c:lblOffset val="100"/>
        <c:noMultiLvlLbl val="0"/>
      </c:catAx>
      <c:valAx>
        <c:axId val="4349618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PY" sz="1600" b="1"/>
                  <a:t>Altura</a:t>
                </a:r>
                <a:r>
                  <a:rPr lang="es-PY" sz="1600" b="1" baseline="0"/>
                  <a:t> en cm/cantidad</a:t>
                </a:r>
                <a:endParaRPr lang="es-PY" sz="1600" b="1"/>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PY"/>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Y"/>
          </a:p>
        </c:txPr>
        <c:crossAx val="434966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Y"/>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Y"/>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s-PY"/>
        </a:p>
      </c:txPr>
    </c:title>
    <c:autoTitleDeleted val="0"/>
    <c:plotArea>
      <c:layout/>
      <c:barChart>
        <c:barDir val="col"/>
        <c:grouping val="clustered"/>
        <c:varyColors val="0"/>
        <c:ser>
          <c:idx val="0"/>
          <c:order val="0"/>
          <c:tx>
            <c:strRef>
              <c:f>Tabelle1!$C$3</c:f>
              <c:strCache>
                <c:ptCount val="1"/>
                <c:pt idx="0">
                  <c:v>Altura de plantas (cm)</c:v>
                </c:pt>
              </c:strCache>
            </c:strRef>
          </c:tx>
          <c:spPr>
            <a:solidFill>
              <a:schemeClr val="accent1"/>
            </a:solidFill>
            <a:ln>
              <a:noFill/>
            </a:ln>
            <a:effectLst/>
          </c:spPr>
          <c:invertIfNegative val="0"/>
          <c:cat>
            <c:strRef>
              <c:f>Tabelle1!$B$4:$B$7</c:f>
              <c:strCache>
                <c:ptCount val="4"/>
                <c:pt idx="0">
                  <c:v>Rizoliq Dakar</c:v>
                </c:pt>
                <c:pt idx="1">
                  <c:v>Demetra</c:v>
                </c:pt>
                <c:pt idx="2">
                  <c:v>Crinigan</c:v>
                </c:pt>
                <c:pt idx="3">
                  <c:v>Testigo</c:v>
                </c:pt>
              </c:strCache>
            </c:strRef>
          </c:cat>
          <c:val>
            <c:numRef>
              <c:f>Tabelle1!$C$4:$C$7</c:f>
            </c:numRef>
          </c:val>
          <c:extLst>
            <c:ext xmlns:c16="http://schemas.microsoft.com/office/drawing/2014/chart" uri="{C3380CC4-5D6E-409C-BE32-E72D297353CC}">
              <c16:uniqueId val="{00000000-933E-450D-9AA4-8E8328C26096}"/>
            </c:ext>
          </c:extLst>
        </c:ser>
        <c:ser>
          <c:idx val="1"/>
          <c:order val="1"/>
          <c:tx>
            <c:strRef>
              <c:f>Tabelle1!$D$3</c:f>
              <c:strCache>
                <c:ptCount val="1"/>
                <c:pt idx="0">
                  <c:v>Vainas por planta </c:v>
                </c:pt>
              </c:strCache>
            </c:strRef>
          </c:tx>
          <c:spPr>
            <a:solidFill>
              <a:schemeClr val="accent2"/>
            </a:solidFill>
            <a:ln>
              <a:noFill/>
            </a:ln>
            <a:effectLst/>
          </c:spPr>
          <c:invertIfNegative val="0"/>
          <c:cat>
            <c:strRef>
              <c:f>Tabelle1!$B$4:$B$7</c:f>
              <c:strCache>
                <c:ptCount val="4"/>
                <c:pt idx="0">
                  <c:v>Rizoliq Dakar</c:v>
                </c:pt>
                <c:pt idx="1">
                  <c:v>Demetra</c:v>
                </c:pt>
                <c:pt idx="2">
                  <c:v>Crinigan</c:v>
                </c:pt>
                <c:pt idx="3">
                  <c:v>Testigo</c:v>
                </c:pt>
              </c:strCache>
            </c:strRef>
          </c:cat>
          <c:val>
            <c:numRef>
              <c:f>Tabelle1!$D$4:$D$7</c:f>
            </c:numRef>
          </c:val>
          <c:extLst>
            <c:ext xmlns:c16="http://schemas.microsoft.com/office/drawing/2014/chart" uri="{C3380CC4-5D6E-409C-BE32-E72D297353CC}">
              <c16:uniqueId val="{00000001-933E-450D-9AA4-8E8328C26096}"/>
            </c:ext>
          </c:extLst>
        </c:ser>
        <c:ser>
          <c:idx val="2"/>
          <c:order val="2"/>
          <c:tx>
            <c:strRef>
              <c:f>Tabelle1!$E$3</c:f>
              <c:strCache>
                <c:ptCount val="1"/>
                <c:pt idx="0">
                  <c:v> Rend. 14% (kg/ha) </c:v>
                </c:pt>
              </c:strCache>
            </c:strRef>
          </c:tx>
          <c:spPr>
            <a:solidFill>
              <a:schemeClr val="accent3"/>
            </a:solidFill>
            <a:ln>
              <a:noFill/>
            </a:ln>
            <a:effectLst/>
          </c:spPr>
          <c:invertIfNegative val="0"/>
          <c:cat>
            <c:strRef>
              <c:f>Tabelle1!$B$4:$B$7</c:f>
              <c:strCache>
                <c:ptCount val="4"/>
                <c:pt idx="0">
                  <c:v>Rizoliq Dakar</c:v>
                </c:pt>
                <c:pt idx="1">
                  <c:v>Demetra</c:v>
                </c:pt>
                <c:pt idx="2">
                  <c:v>Crinigan</c:v>
                </c:pt>
                <c:pt idx="3">
                  <c:v>Testigo</c:v>
                </c:pt>
              </c:strCache>
            </c:strRef>
          </c:cat>
          <c:val>
            <c:numRef>
              <c:f>Tabelle1!$E$4:$E$7</c:f>
              <c:numCache>
                <c:formatCode>_(* #,##0_);_(* \(#,##0\);_(* "-"_);_(@_)</c:formatCode>
                <c:ptCount val="4"/>
                <c:pt idx="0">
                  <c:v>3135</c:v>
                </c:pt>
                <c:pt idx="1">
                  <c:v>1352</c:v>
                </c:pt>
                <c:pt idx="2">
                  <c:v>1339</c:v>
                </c:pt>
                <c:pt idx="3">
                  <c:v>1410</c:v>
                </c:pt>
              </c:numCache>
            </c:numRef>
          </c:val>
          <c:extLst>
            <c:ext xmlns:c16="http://schemas.microsoft.com/office/drawing/2014/chart" uri="{C3380CC4-5D6E-409C-BE32-E72D297353CC}">
              <c16:uniqueId val="{00000002-933E-450D-9AA4-8E8328C26096}"/>
            </c:ext>
          </c:extLst>
        </c:ser>
        <c:dLbls>
          <c:showLegendKey val="0"/>
          <c:showVal val="0"/>
          <c:showCatName val="0"/>
          <c:showSerName val="0"/>
          <c:showPercent val="0"/>
          <c:showBubbleSize val="0"/>
        </c:dLbls>
        <c:gapWidth val="219"/>
        <c:overlap val="-27"/>
        <c:axId val="809531184"/>
        <c:axId val="809534424"/>
      </c:barChart>
      <c:catAx>
        <c:axId val="809531184"/>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Tratamientos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PY"/>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Y"/>
          </a:p>
        </c:txPr>
        <c:crossAx val="809534424"/>
        <c:crosses val="autoZero"/>
        <c:auto val="1"/>
        <c:lblAlgn val="ctr"/>
        <c:lblOffset val="100"/>
        <c:noMultiLvlLbl val="0"/>
      </c:catAx>
      <c:valAx>
        <c:axId val="8095344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PY" sz="1600" b="1"/>
                  <a:t>kg/ha</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PY"/>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Y"/>
          </a:p>
        </c:txPr>
        <c:crossAx val="8095311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Y"/>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157855164290695E-2"/>
          <c:y val="5.9698090722463112E-2"/>
          <c:w val="0.83180542172074523"/>
          <c:h val="0.74474901085125556"/>
        </c:manualLayout>
      </c:layout>
      <c:barChart>
        <c:barDir val="col"/>
        <c:grouping val="clustered"/>
        <c:varyColors val="0"/>
        <c:ser>
          <c:idx val="0"/>
          <c:order val="0"/>
          <c:tx>
            <c:strRef>
              <c:f>Tabelle1!$D$4</c:f>
              <c:strCache>
                <c:ptCount val="1"/>
                <c:pt idx="0">
                  <c:v>Prec his.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PY"/>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Tabelle1!$C$5:$C$9</c:f>
              <c:strCache>
                <c:ptCount val="5"/>
                <c:pt idx="0">
                  <c:v>Enero</c:v>
                </c:pt>
                <c:pt idx="1">
                  <c:v>Febrero</c:v>
                </c:pt>
                <c:pt idx="2">
                  <c:v>Marzo</c:v>
                </c:pt>
                <c:pt idx="3">
                  <c:v>Abril</c:v>
                </c:pt>
                <c:pt idx="4">
                  <c:v>Mayo</c:v>
                </c:pt>
              </c:strCache>
            </c:strRef>
          </c:cat>
          <c:val>
            <c:numRef>
              <c:f>Tabelle1!$D$5:$D$9</c:f>
              <c:numCache>
                <c:formatCode>General</c:formatCode>
                <c:ptCount val="5"/>
                <c:pt idx="0">
                  <c:v>115</c:v>
                </c:pt>
                <c:pt idx="1">
                  <c:v>124</c:v>
                </c:pt>
                <c:pt idx="2">
                  <c:v>110</c:v>
                </c:pt>
                <c:pt idx="3">
                  <c:v>93</c:v>
                </c:pt>
                <c:pt idx="4">
                  <c:v>49</c:v>
                </c:pt>
              </c:numCache>
            </c:numRef>
          </c:val>
          <c:extLst>
            <c:ext xmlns:c16="http://schemas.microsoft.com/office/drawing/2014/chart" uri="{C3380CC4-5D6E-409C-BE32-E72D297353CC}">
              <c16:uniqueId val="{00000000-69C4-4658-9F50-B939F83BAB4A}"/>
            </c:ext>
          </c:extLst>
        </c:ser>
        <c:ser>
          <c:idx val="1"/>
          <c:order val="1"/>
          <c:tx>
            <c:strRef>
              <c:f>Tabelle1!$E$4</c:f>
              <c:strCache>
                <c:ptCount val="1"/>
                <c:pt idx="0">
                  <c:v>Prec. 2024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PY"/>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Tabelle1!$C$5:$C$9</c:f>
              <c:strCache>
                <c:ptCount val="5"/>
                <c:pt idx="0">
                  <c:v>Enero</c:v>
                </c:pt>
                <c:pt idx="1">
                  <c:v>Febrero</c:v>
                </c:pt>
                <c:pt idx="2">
                  <c:v>Marzo</c:v>
                </c:pt>
                <c:pt idx="3">
                  <c:v>Abril</c:v>
                </c:pt>
                <c:pt idx="4">
                  <c:v>Mayo</c:v>
                </c:pt>
              </c:strCache>
            </c:strRef>
          </c:cat>
          <c:val>
            <c:numRef>
              <c:f>Tabelle1!$E$5:$E$9</c:f>
              <c:numCache>
                <c:formatCode>General</c:formatCode>
                <c:ptCount val="5"/>
                <c:pt idx="0">
                  <c:v>55</c:v>
                </c:pt>
                <c:pt idx="1">
                  <c:v>98</c:v>
                </c:pt>
                <c:pt idx="2">
                  <c:v>91</c:v>
                </c:pt>
                <c:pt idx="3">
                  <c:v>217</c:v>
                </c:pt>
                <c:pt idx="4">
                  <c:v>17</c:v>
                </c:pt>
              </c:numCache>
            </c:numRef>
          </c:val>
          <c:extLst>
            <c:ext xmlns:c16="http://schemas.microsoft.com/office/drawing/2014/chart" uri="{C3380CC4-5D6E-409C-BE32-E72D297353CC}">
              <c16:uniqueId val="{00000001-69C4-4658-9F50-B939F83BAB4A}"/>
            </c:ext>
          </c:extLst>
        </c:ser>
        <c:dLbls>
          <c:showLegendKey val="0"/>
          <c:showVal val="1"/>
          <c:showCatName val="0"/>
          <c:showSerName val="0"/>
          <c:showPercent val="0"/>
          <c:showBubbleSize val="0"/>
        </c:dLbls>
        <c:gapWidth val="219"/>
        <c:axId val="535860192"/>
        <c:axId val="535856232"/>
      </c:barChart>
      <c:lineChart>
        <c:grouping val="standard"/>
        <c:varyColors val="0"/>
        <c:ser>
          <c:idx val="2"/>
          <c:order val="2"/>
          <c:tx>
            <c:strRef>
              <c:f>Tabelle1!$F$4</c:f>
              <c:strCache>
                <c:ptCount val="1"/>
                <c:pt idx="0">
                  <c:v>Temp. media</c:v>
                </c:pt>
              </c:strCache>
            </c:strRef>
          </c:tx>
          <c:spPr>
            <a:ln w="28575" cap="rnd">
              <a:solidFill>
                <a:schemeClr val="accent3"/>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2-69C4-4658-9F50-B939F83BAB4A}"/>
                </c:ext>
              </c:extLst>
            </c:dLbl>
            <c:dLbl>
              <c:idx val="1"/>
              <c:delete val="1"/>
              <c:extLst>
                <c:ext xmlns:c15="http://schemas.microsoft.com/office/drawing/2012/chart" uri="{CE6537A1-D6FC-4f65-9D91-7224C49458BB}"/>
                <c:ext xmlns:c16="http://schemas.microsoft.com/office/drawing/2014/chart" uri="{C3380CC4-5D6E-409C-BE32-E72D297353CC}">
                  <c16:uniqueId val="{00000003-69C4-4658-9F50-B939F83BAB4A}"/>
                </c:ext>
              </c:extLst>
            </c:dLbl>
            <c:dLbl>
              <c:idx val="2"/>
              <c:layout>
                <c:manualLayout>
                  <c:x val="-6.7250685780019526E-2"/>
                  <c:y val="5.97014925373134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9C4-4658-9F50-B939F83BAB4A}"/>
                </c:ext>
              </c:extLst>
            </c:dLbl>
            <c:dLbl>
              <c:idx val="3"/>
              <c:delete val="1"/>
              <c:extLst>
                <c:ext xmlns:c15="http://schemas.microsoft.com/office/drawing/2012/chart" uri="{CE6537A1-D6FC-4f65-9D91-7224C49458BB}"/>
                <c:ext xmlns:c16="http://schemas.microsoft.com/office/drawing/2014/chart" uri="{C3380CC4-5D6E-409C-BE32-E72D297353CC}">
                  <c16:uniqueId val="{00000005-69C4-4658-9F50-B939F83BAB4A}"/>
                </c:ext>
              </c:extLst>
            </c:dLbl>
            <c:dLbl>
              <c:idx val="4"/>
              <c:delete val="1"/>
              <c:extLst>
                <c:ext xmlns:c15="http://schemas.microsoft.com/office/drawing/2012/chart" uri="{CE6537A1-D6FC-4f65-9D91-7224C49458BB}"/>
                <c:ext xmlns:c16="http://schemas.microsoft.com/office/drawing/2014/chart" uri="{C3380CC4-5D6E-409C-BE32-E72D297353CC}">
                  <c16:uniqueId val="{00000006-69C4-4658-9F50-B939F83BAB4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PY"/>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Tabelle1!$C$5:$C$9</c:f>
              <c:strCache>
                <c:ptCount val="5"/>
                <c:pt idx="0">
                  <c:v>Enero</c:v>
                </c:pt>
                <c:pt idx="1">
                  <c:v>Febrero</c:v>
                </c:pt>
                <c:pt idx="2">
                  <c:v>Marzo</c:v>
                </c:pt>
                <c:pt idx="3">
                  <c:v>Abril</c:v>
                </c:pt>
                <c:pt idx="4">
                  <c:v>Mayo</c:v>
                </c:pt>
              </c:strCache>
            </c:strRef>
          </c:cat>
          <c:val>
            <c:numRef>
              <c:f>Tabelle1!$F$5:$F$9</c:f>
              <c:numCache>
                <c:formatCode>General</c:formatCode>
                <c:ptCount val="5"/>
                <c:pt idx="0">
                  <c:v>30.7</c:v>
                </c:pt>
                <c:pt idx="1">
                  <c:v>29.3</c:v>
                </c:pt>
                <c:pt idx="2">
                  <c:v>26.7</c:v>
                </c:pt>
                <c:pt idx="3">
                  <c:v>25.2</c:v>
                </c:pt>
                <c:pt idx="4">
                  <c:v>20.3</c:v>
                </c:pt>
              </c:numCache>
            </c:numRef>
          </c:val>
          <c:smooth val="0"/>
          <c:extLst>
            <c:ext xmlns:c16="http://schemas.microsoft.com/office/drawing/2014/chart" uri="{C3380CC4-5D6E-409C-BE32-E72D297353CC}">
              <c16:uniqueId val="{00000007-69C4-4658-9F50-B939F83BAB4A}"/>
            </c:ext>
          </c:extLst>
        </c:ser>
        <c:ser>
          <c:idx val="3"/>
          <c:order val="3"/>
          <c:tx>
            <c:strRef>
              <c:f>Tabelle1!$G$4</c:f>
              <c:strCache>
                <c:ptCount val="1"/>
                <c:pt idx="0">
                  <c:v> Temp. 2024 </c:v>
                </c:pt>
              </c:strCache>
            </c:strRef>
          </c:tx>
          <c:spPr>
            <a:ln w="28575" cap="rnd">
              <a:solidFill>
                <a:schemeClr val="accent4"/>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8-69C4-4658-9F50-B939F83BAB4A}"/>
                </c:ext>
              </c:extLst>
            </c:dLbl>
            <c:dLbl>
              <c:idx val="1"/>
              <c:delete val="1"/>
              <c:extLst>
                <c:ext xmlns:c15="http://schemas.microsoft.com/office/drawing/2012/chart" uri="{CE6537A1-D6FC-4f65-9D91-7224C49458BB}"/>
                <c:ext xmlns:c16="http://schemas.microsoft.com/office/drawing/2014/chart" uri="{C3380CC4-5D6E-409C-BE32-E72D297353CC}">
                  <c16:uniqueId val="{00000009-69C4-4658-9F50-B939F83BAB4A}"/>
                </c:ext>
              </c:extLst>
            </c:dLbl>
            <c:dLbl>
              <c:idx val="2"/>
              <c:layout>
                <c:manualLayout>
                  <c:x val="3.1855588001061919E-2"/>
                  <c:y val="-2.38805970149253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9C4-4658-9F50-B939F83BAB4A}"/>
                </c:ext>
              </c:extLst>
            </c:dLbl>
            <c:dLbl>
              <c:idx val="3"/>
              <c:delete val="1"/>
              <c:extLst>
                <c:ext xmlns:c15="http://schemas.microsoft.com/office/drawing/2012/chart" uri="{CE6537A1-D6FC-4f65-9D91-7224C49458BB}"/>
                <c:ext xmlns:c16="http://schemas.microsoft.com/office/drawing/2014/chart" uri="{C3380CC4-5D6E-409C-BE32-E72D297353CC}">
                  <c16:uniqueId val="{0000000B-69C4-4658-9F50-B939F83BAB4A}"/>
                </c:ext>
              </c:extLst>
            </c:dLbl>
            <c:dLbl>
              <c:idx val="4"/>
              <c:delete val="1"/>
              <c:extLst>
                <c:ext xmlns:c15="http://schemas.microsoft.com/office/drawing/2012/chart" uri="{CE6537A1-D6FC-4f65-9D91-7224C49458BB}"/>
                <c:ext xmlns:c16="http://schemas.microsoft.com/office/drawing/2014/chart" uri="{C3380CC4-5D6E-409C-BE32-E72D297353CC}">
                  <c16:uniqueId val="{0000000C-69C4-4658-9F50-B939F83BAB4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PY"/>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Tabelle1!$C$5:$C$9</c:f>
              <c:strCache>
                <c:ptCount val="5"/>
                <c:pt idx="0">
                  <c:v>Enero</c:v>
                </c:pt>
                <c:pt idx="1">
                  <c:v>Febrero</c:v>
                </c:pt>
                <c:pt idx="2">
                  <c:v>Marzo</c:v>
                </c:pt>
                <c:pt idx="3">
                  <c:v>Abril</c:v>
                </c:pt>
                <c:pt idx="4">
                  <c:v>Mayo</c:v>
                </c:pt>
              </c:strCache>
            </c:strRef>
          </c:cat>
          <c:val>
            <c:numRef>
              <c:f>Tabelle1!$G$5:$G$9</c:f>
              <c:numCache>
                <c:formatCode>_ * #,##0.0_ ;_ * \-#,##0.0_ ;_ * "-"_ ;_ @_ </c:formatCode>
                <c:ptCount val="5"/>
                <c:pt idx="0">
                  <c:v>31.911324918284574</c:v>
                </c:pt>
                <c:pt idx="1">
                  <c:v>30.542377569852469</c:v>
                </c:pt>
                <c:pt idx="2">
                  <c:v>31.281376415392895</c:v>
                </c:pt>
                <c:pt idx="3">
                  <c:v>26.930081380875698</c:v>
                </c:pt>
                <c:pt idx="4">
                  <c:v>18.392299514183801</c:v>
                </c:pt>
              </c:numCache>
            </c:numRef>
          </c:val>
          <c:smooth val="0"/>
          <c:extLst>
            <c:ext xmlns:c16="http://schemas.microsoft.com/office/drawing/2014/chart" uri="{C3380CC4-5D6E-409C-BE32-E72D297353CC}">
              <c16:uniqueId val="{0000000D-69C4-4658-9F50-B939F83BAB4A}"/>
            </c:ext>
          </c:extLst>
        </c:ser>
        <c:dLbls>
          <c:showLegendKey val="0"/>
          <c:showVal val="1"/>
          <c:showCatName val="0"/>
          <c:showSerName val="0"/>
          <c:showPercent val="0"/>
          <c:showBubbleSize val="0"/>
        </c:dLbls>
        <c:marker val="1"/>
        <c:smooth val="0"/>
        <c:axId val="697239448"/>
        <c:axId val="697239088"/>
      </c:lineChart>
      <c:catAx>
        <c:axId val="535860192"/>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s-PY" sz="1200" b="1"/>
                  <a:t>mes</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PY"/>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PY"/>
          </a:p>
        </c:txPr>
        <c:crossAx val="535856232"/>
        <c:crosses val="autoZero"/>
        <c:auto val="1"/>
        <c:lblAlgn val="ctr"/>
        <c:lblOffset val="100"/>
        <c:noMultiLvlLbl val="0"/>
      </c:catAx>
      <c:valAx>
        <c:axId val="5358562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s-PY" sz="1100" b="1"/>
                  <a:t>mm</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PY"/>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PY"/>
          </a:p>
        </c:txPr>
        <c:crossAx val="535860192"/>
        <c:crosses val="autoZero"/>
        <c:crossBetween val="between"/>
      </c:valAx>
      <c:valAx>
        <c:axId val="697239088"/>
        <c:scaling>
          <c:orientation val="minMax"/>
        </c:scaling>
        <c:delete val="0"/>
        <c:axPos val="r"/>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s-PY" sz="1200" b="1">
                    <a:latin typeface="+mn-lt"/>
                  </a:rPr>
                  <a:t>T °C</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PY"/>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PY"/>
          </a:p>
        </c:txPr>
        <c:crossAx val="697239448"/>
        <c:crosses val="max"/>
        <c:crossBetween val="between"/>
      </c:valAx>
      <c:catAx>
        <c:axId val="697239448"/>
        <c:scaling>
          <c:orientation val="minMax"/>
        </c:scaling>
        <c:delete val="1"/>
        <c:axPos val="b"/>
        <c:numFmt formatCode="General" sourceLinked="1"/>
        <c:majorTickMark val="out"/>
        <c:minorTickMark val="none"/>
        <c:tickLblPos val="nextTo"/>
        <c:crossAx val="697239088"/>
        <c:crosses val="autoZero"/>
        <c:auto val="1"/>
        <c:lblAlgn val="ctr"/>
        <c:lblOffset val="100"/>
        <c:noMultiLvlLbl val="0"/>
      </c:catAx>
      <c:spPr>
        <a:noFill/>
        <a:ln>
          <a:noFill/>
        </a:ln>
        <a:effectLst>
          <a:glow rad="152400">
            <a:srgbClr val="FF0000"/>
          </a:glow>
        </a:effectLst>
      </c:spPr>
    </c:plotArea>
    <c:legend>
      <c:legendPos val="b"/>
      <c:layout>
        <c:manualLayout>
          <c:xMode val="edge"/>
          <c:yMode val="edge"/>
          <c:x val="0.2038641970921673"/>
          <c:y val="0.9200680064245701"/>
          <c:w val="0.59227146646488671"/>
          <c:h val="7.197179457045481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PY"/>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Y"/>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s-PY" sz="2000" b="1" dirty="0"/>
              <a:t>Altura de planta y altura de la primera inserción</a:t>
            </a:r>
            <a:r>
              <a:rPr lang="es-PY" sz="2000" b="1" baseline="0" dirty="0"/>
              <a:t> de vainas</a:t>
            </a:r>
            <a:endParaRPr lang="es-PY" sz="2000" b="1" dirty="0"/>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s-PY"/>
        </a:p>
      </c:txPr>
    </c:title>
    <c:autoTitleDeleted val="0"/>
    <c:plotArea>
      <c:layout/>
      <c:barChart>
        <c:barDir val="col"/>
        <c:grouping val="clustered"/>
        <c:varyColors val="0"/>
        <c:ser>
          <c:idx val="0"/>
          <c:order val="0"/>
          <c:tx>
            <c:strRef>
              <c:f>Hoja1!$E$15</c:f>
              <c:strCache>
                <c:ptCount val="1"/>
                <c:pt idx="0">
                  <c:v>Altura de plantas (cm)</c:v>
                </c:pt>
              </c:strCache>
            </c:strRef>
          </c:tx>
          <c:spPr>
            <a:solidFill>
              <a:schemeClr val="accent1"/>
            </a:solidFill>
            <a:ln>
              <a:noFill/>
            </a:ln>
            <a:effectLst/>
          </c:spPr>
          <c:invertIfNegative val="0"/>
          <c:cat>
            <c:strRef>
              <c:f>Hoja1!$D$16:$D$23</c:f>
              <c:strCache>
                <c:ptCount val="8"/>
                <c:pt idx="0">
                  <c:v>Bioma Brady Trat.sem</c:v>
                </c:pt>
                <c:pt idx="1">
                  <c:v>Rizoliq Dakar Trat. sem</c:v>
                </c:pt>
                <c:pt idx="2">
                  <c:v>Provita nod Trat. sem</c:v>
                </c:pt>
                <c:pt idx="3">
                  <c:v>Testigo</c:v>
                </c:pt>
                <c:pt idx="4">
                  <c:v>Bioma Brady surco</c:v>
                </c:pt>
                <c:pt idx="5">
                  <c:v>Rizoliq Dakar surco</c:v>
                </c:pt>
                <c:pt idx="6">
                  <c:v>Provita nod surco</c:v>
                </c:pt>
                <c:pt idx="7">
                  <c:v>TMT surco</c:v>
                </c:pt>
              </c:strCache>
            </c:strRef>
          </c:cat>
          <c:val>
            <c:numRef>
              <c:f>Hoja1!$E$16:$E$23</c:f>
              <c:numCache>
                <c:formatCode>General</c:formatCode>
                <c:ptCount val="8"/>
                <c:pt idx="0">
                  <c:v>66.25</c:v>
                </c:pt>
                <c:pt idx="1">
                  <c:v>63</c:v>
                </c:pt>
                <c:pt idx="2">
                  <c:v>63.75</c:v>
                </c:pt>
                <c:pt idx="3">
                  <c:v>65.75</c:v>
                </c:pt>
                <c:pt idx="4">
                  <c:v>69.75</c:v>
                </c:pt>
                <c:pt idx="5">
                  <c:v>70</c:v>
                </c:pt>
                <c:pt idx="6">
                  <c:v>70.75</c:v>
                </c:pt>
                <c:pt idx="7">
                  <c:v>74.25</c:v>
                </c:pt>
              </c:numCache>
            </c:numRef>
          </c:val>
          <c:extLst>
            <c:ext xmlns:c16="http://schemas.microsoft.com/office/drawing/2014/chart" uri="{C3380CC4-5D6E-409C-BE32-E72D297353CC}">
              <c16:uniqueId val="{00000000-3C66-4A9E-8D55-BC0BEA59B2B8}"/>
            </c:ext>
          </c:extLst>
        </c:ser>
        <c:ser>
          <c:idx val="1"/>
          <c:order val="1"/>
          <c:tx>
            <c:strRef>
              <c:f>Hoja1!$F$15</c:f>
              <c:strCache>
                <c:ptCount val="1"/>
                <c:pt idx="0">
                  <c:v>Altura de inserción de la primera vaina (cm)</c:v>
                </c:pt>
              </c:strCache>
            </c:strRef>
          </c:tx>
          <c:spPr>
            <a:solidFill>
              <a:schemeClr val="accent2"/>
            </a:solidFill>
            <a:ln>
              <a:noFill/>
            </a:ln>
            <a:effectLst/>
          </c:spPr>
          <c:invertIfNegative val="0"/>
          <c:cat>
            <c:strRef>
              <c:f>Hoja1!$D$16:$D$23</c:f>
              <c:strCache>
                <c:ptCount val="8"/>
                <c:pt idx="0">
                  <c:v>Bioma Brady Trat.sem</c:v>
                </c:pt>
                <c:pt idx="1">
                  <c:v>Rizoliq Dakar Trat. sem</c:v>
                </c:pt>
                <c:pt idx="2">
                  <c:v>Provita nod Trat. sem</c:v>
                </c:pt>
                <c:pt idx="3">
                  <c:v>Testigo</c:v>
                </c:pt>
                <c:pt idx="4">
                  <c:v>Bioma Brady surco</c:v>
                </c:pt>
                <c:pt idx="5">
                  <c:v>Rizoliq Dakar surco</c:v>
                </c:pt>
                <c:pt idx="6">
                  <c:v>Provita nod surco</c:v>
                </c:pt>
                <c:pt idx="7">
                  <c:v>TMT surco</c:v>
                </c:pt>
              </c:strCache>
            </c:strRef>
          </c:cat>
          <c:val>
            <c:numRef>
              <c:f>Hoja1!$F$16:$F$23</c:f>
              <c:numCache>
                <c:formatCode>General</c:formatCode>
                <c:ptCount val="8"/>
                <c:pt idx="0">
                  <c:v>22.5</c:v>
                </c:pt>
                <c:pt idx="1">
                  <c:v>19.75</c:v>
                </c:pt>
                <c:pt idx="2">
                  <c:v>18.25</c:v>
                </c:pt>
                <c:pt idx="3">
                  <c:v>19.5</c:v>
                </c:pt>
                <c:pt idx="4">
                  <c:v>18.5</c:v>
                </c:pt>
                <c:pt idx="5">
                  <c:v>20.75</c:v>
                </c:pt>
                <c:pt idx="6">
                  <c:v>20.25</c:v>
                </c:pt>
                <c:pt idx="7">
                  <c:v>20.75</c:v>
                </c:pt>
              </c:numCache>
            </c:numRef>
          </c:val>
          <c:extLst>
            <c:ext xmlns:c16="http://schemas.microsoft.com/office/drawing/2014/chart" uri="{C3380CC4-5D6E-409C-BE32-E72D297353CC}">
              <c16:uniqueId val="{00000001-3C66-4A9E-8D55-BC0BEA59B2B8}"/>
            </c:ext>
          </c:extLst>
        </c:ser>
        <c:dLbls>
          <c:showLegendKey val="0"/>
          <c:showVal val="0"/>
          <c:showCatName val="0"/>
          <c:showSerName val="0"/>
          <c:showPercent val="0"/>
          <c:showBubbleSize val="0"/>
        </c:dLbls>
        <c:gapWidth val="219"/>
        <c:overlap val="-27"/>
        <c:axId val="659891472"/>
        <c:axId val="659891832"/>
      </c:barChart>
      <c:catAx>
        <c:axId val="659891472"/>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PY" sz="1600" b="1" dirty="0"/>
                  <a:t>Tratamientos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PY"/>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PY"/>
          </a:p>
        </c:txPr>
        <c:crossAx val="659891832"/>
        <c:crosses val="autoZero"/>
        <c:auto val="1"/>
        <c:lblAlgn val="ctr"/>
        <c:lblOffset val="100"/>
        <c:noMultiLvlLbl val="0"/>
      </c:catAx>
      <c:valAx>
        <c:axId val="659891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PY" sz="1600" b="1"/>
                  <a:t>altura</a:t>
                </a:r>
                <a:r>
                  <a:rPr lang="es-PY" sz="1600" b="1" baseline="0"/>
                  <a:t> en cm</a:t>
                </a:r>
                <a:endParaRPr lang="es-PY" sz="1600" b="1"/>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PY"/>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Y"/>
          </a:p>
        </c:txPr>
        <c:crossAx val="659891472"/>
        <c:crosses val="autoZero"/>
        <c:crossBetween val="between"/>
      </c:valAx>
      <c:spPr>
        <a:noFill/>
        <a:ln>
          <a:noFill/>
        </a:ln>
        <a:effectLst/>
      </c:spPr>
    </c:plotArea>
    <c:legend>
      <c:legendPos val="b"/>
      <c:layout>
        <c:manualLayout>
          <c:xMode val="edge"/>
          <c:yMode val="edge"/>
          <c:x val="0.22864333060806982"/>
          <c:y val="0.93012981386347737"/>
          <c:w val="0.71441836290659488"/>
          <c:h val="5.649346682433172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Y"/>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Y"/>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s-PY" sz="2400" b="1"/>
              <a:t>Evaluación de NDVI</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s-PY"/>
        </a:p>
      </c:txPr>
    </c:title>
    <c:autoTitleDeleted val="0"/>
    <c:plotArea>
      <c:layout/>
      <c:barChart>
        <c:barDir val="col"/>
        <c:grouping val="clustered"/>
        <c:varyColors val="0"/>
        <c:ser>
          <c:idx val="0"/>
          <c:order val="0"/>
          <c:tx>
            <c:strRef>
              <c:f>Hoja2!$F$4</c:f>
              <c:strCache>
                <c:ptCount val="1"/>
                <c:pt idx="0">
                  <c:v>NDVI 1</c:v>
                </c:pt>
              </c:strCache>
            </c:strRef>
          </c:tx>
          <c:spPr>
            <a:solidFill>
              <a:schemeClr val="accent1"/>
            </a:solidFill>
            <a:ln>
              <a:noFill/>
            </a:ln>
            <a:effectLst/>
          </c:spPr>
          <c:invertIfNegative val="0"/>
          <c:cat>
            <c:strRef>
              <c:f>Hoja2!$E$5:$E$12</c:f>
              <c:strCache>
                <c:ptCount val="8"/>
                <c:pt idx="0">
                  <c:v>Bioma Brady Trat.sem</c:v>
                </c:pt>
                <c:pt idx="1">
                  <c:v>Rizoliq Dakar Trat. Sem</c:v>
                </c:pt>
                <c:pt idx="2">
                  <c:v>Provita nod Trat. Sem</c:v>
                </c:pt>
                <c:pt idx="3">
                  <c:v>Testigo</c:v>
                </c:pt>
                <c:pt idx="4">
                  <c:v>Bioma Brady surco</c:v>
                </c:pt>
                <c:pt idx="5">
                  <c:v>Rizoliq Dakar surco</c:v>
                </c:pt>
                <c:pt idx="6">
                  <c:v>Provita nod surco</c:v>
                </c:pt>
                <c:pt idx="7">
                  <c:v>TMT surco</c:v>
                </c:pt>
              </c:strCache>
            </c:strRef>
          </c:cat>
          <c:val>
            <c:numRef>
              <c:f>Hoja2!$F$5:$F$12</c:f>
              <c:numCache>
                <c:formatCode>General</c:formatCode>
                <c:ptCount val="8"/>
                <c:pt idx="0">
                  <c:v>0.69750000000000001</c:v>
                </c:pt>
                <c:pt idx="1">
                  <c:v>0.67249999999999988</c:v>
                </c:pt>
                <c:pt idx="2">
                  <c:v>0.60500000000000009</c:v>
                </c:pt>
                <c:pt idx="3">
                  <c:v>0.59</c:v>
                </c:pt>
                <c:pt idx="4">
                  <c:v>0.62</c:v>
                </c:pt>
                <c:pt idx="5">
                  <c:v>0.64500000000000002</c:v>
                </c:pt>
                <c:pt idx="6">
                  <c:v>0.65500000000000003</c:v>
                </c:pt>
                <c:pt idx="7">
                  <c:v>0.67500000000000004</c:v>
                </c:pt>
              </c:numCache>
            </c:numRef>
          </c:val>
          <c:extLst>
            <c:ext xmlns:c16="http://schemas.microsoft.com/office/drawing/2014/chart" uri="{C3380CC4-5D6E-409C-BE32-E72D297353CC}">
              <c16:uniqueId val="{00000000-A04C-4EC5-B5E1-A92E1B47AF5B}"/>
            </c:ext>
          </c:extLst>
        </c:ser>
        <c:ser>
          <c:idx val="1"/>
          <c:order val="1"/>
          <c:tx>
            <c:strRef>
              <c:f>Hoja2!$G$4</c:f>
              <c:strCache>
                <c:ptCount val="1"/>
                <c:pt idx="0">
                  <c:v>NDVI2</c:v>
                </c:pt>
              </c:strCache>
            </c:strRef>
          </c:tx>
          <c:spPr>
            <a:solidFill>
              <a:schemeClr val="accent2"/>
            </a:solidFill>
            <a:ln>
              <a:noFill/>
            </a:ln>
            <a:effectLst/>
          </c:spPr>
          <c:invertIfNegative val="0"/>
          <c:cat>
            <c:strRef>
              <c:f>Hoja2!$E$5:$E$12</c:f>
              <c:strCache>
                <c:ptCount val="8"/>
                <c:pt idx="0">
                  <c:v>Bioma Brady Trat.sem</c:v>
                </c:pt>
                <c:pt idx="1">
                  <c:v>Rizoliq Dakar Trat. Sem</c:v>
                </c:pt>
                <c:pt idx="2">
                  <c:v>Provita nod Trat. Sem</c:v>
                </c:pt>
                <c:pt idx="3">
                  <c:v>Testigo</c:v>
                </c:pt>
                <c:pt idx="4">
                  <c:v>Bioma Brady surco</c:v>
                </c:pt>
                <c:pt idx="5">
                  <c:v>Rizoliq Dakar surco</c:v>
                </c:pt>
                <c:pt idx="6">
                  <c:v>Provita nod surco</c:v>
                </c:pt>
                <c:pt idx="7">
                  <c:v>TMT surco</c:v>
                </c:pt>
              </c:strCache>
            </c:strRef>
          </c:cat>
          <c:val>
            <c:numRef>
              <c:f>Hoja2!$G$5:$G$12</c:f>
              <c:numCache>
                <c:formatCode>General</c:formatCode>
                <c:ptCount val="8"/>
                <c:pt idx="0">
                  <c:v>0.7350000000000001</c:v>
                </c:pt>
                <c:pt idx="1">
                  <c:v>0.70750000000000002</c:v>
                </c:pt>
                <c:pt idx="2">
                  <c:v>0.74750000000000005</c:v>
                </c:pt>
                <c:pt idx="3">
                  <c:v>0.73750000000000004</c:v>
                </c:pt>
                <c:pt idx="4">
                  <c:v>0.76</c:v>
                </c:pt>
                <c:pt idx="5">
                  <c:v>0.70499999999999996</c:v>
                </c:pt>
                <c:pt idx="6">
                  <c:v>0.74499999999999988</c:v>
                </c:pt>
                <c:pt idx="7">
                  <c:v>0.8</c:v>
                </c:pt>
              </c:numCache>
            </c:numRef>
          </c:val>
          <c:extLst>
            <c:ext xmlns:c16="http://schemas.microsoft.com/office/drawing/2014/chart" uri="{C3380CC4-5D6E-409C-BE32-E72D297353CC}">
              <c16:uniqueId val="{00000001-A04C-4EC5-B5E1-A92E1B47AF5B}"/>
            </c:ext>
          </c:extLst>
        </c:ser>
        <c:dLbls>
          <c:showLegendKey val="0"/>
          <c:showVal val="0"/>
          <c:showCatName val="0"/>
          <c:showSerName val="0"/>
          <c:showPercent val="0"/>
          <c:showBubbleSize val="0"/>
        </c:dLbls>
        <c:gapWidth val="219"/>
        <c:overlap val="-27"/>
        <c:axId val="718107320"/>
        <c:axId val="718106240"/>
      </c:barChart>
      <c:catAx>
        <c:axId val="718107320"/>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Tratamientos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PY"/>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PY"/>
          </a:p>
        </c:txPr>
        <c:crossAx val="718106240"/>
        <c:crosses val="autoZero"/>
        <c:auto val="1"/>
        <c:lblAlgn val="ctr"/>
        <c:lblOffset val="100"/>
        <c:noMultiLvlLbl val="0"/>
      </c:catAx>
      <c:valAx>
        <c:axId val="718106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PY" sz="1600" b="1"/>
                  <a:t> NDVI</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PY"/>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Y"/>
          </a:p>
        </c:txPr>
        <c:crossAx val="718107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Y"/>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Y"/>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[Medición de nódulos.xlsx]Hoja1!TablaDinámica1</c:name>
    <c:fmtId val="-1"/>
  </c:pivotSource>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s-PY" sz="2400" b="1" dirty="0"/>
              <a:t>Evaluación de</a:t>
            </a:r>
            <a:r>
              <a:rPr lang="es-PY" sz="2400" b="1" baseline="0" dirty="0"/>
              <a:t> nódulos</a:t>
            </a:r>
            <a:endParaRPr lang="es-PY" sz="2400" b="1"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s-PY"/>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Y"/>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Y"/>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Y"/>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Y"/>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Y"/>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Y"/>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Y"/>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Y"/>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Y"/>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9.7786746615098952E-2"/>
          <c:y val="9.5643618778372699E-2"/>
          <c:w val="0.82045426726938486"/>
          <c:h val="0.55419242272734182"/>
        </c:manualLayout>
      </c:layout>
      <c:barChart>
        <c:barDir val="col"/>
        <c:grouping val="clustered"/>
        <c:varyColors val="0"/>
        <c:ser>
          <c:idx val="0"/>
          <c:order val="0"/>
          <c:tx>
            <c:strRef>
              <c:f>Hoja1!$B$3</c:f>
              <c:strCache>
                <c:ptCount val="1"/>
                <c:pt idx="0">
                  <c:v>Promedio de peso nódulos por planta</c:v>
                </c:pt>
              </c:strCache>
            </c:strRef>
          </c:tx>
          <c:spPr>
            <a:solidFill>
              <a:schemeClr val="accent1"/>
            </a:solidFill>
            <a:ln>
              <a:noFill/>
            </a:ln>
            <a:effectLst/>
          </c:spPr>
          <c:invertIfNegative val="0"/>
          <c:cat>
            <c:strRef>
              <c:f>Hoja1!$A$4:$A$12</c:f>
              <c:strCache>
                <c:ptCount val="8"/>
                <c:pt idx="0">
                  <c:v>Bioma Brady surco</c:v>
                </c:pt>
                <c:pt idx="1">
                  <c:v>Rizoliq Dakar surco</c:v>
                </c:pt>
                <c:pt idx="2">
                  <c:v>Provita nod surco</c:v>
                </c:pt>
                <c:pt idx="3">
                  <c:v>TMT surco</c:v>
                </c:pt>
                <c:pt idx="4">
                  <c:v>Provita nod Trat. Sem</c:v>
                </c:pt>
                <c:pt idx="5">
                  <c:v>Rizoliq Dakar Trat. Sem</c:v>
                </c:pt>
                <c:pt idx="6">
                  <c:v>Bioma Brady Trat.sem</c:v>
                </c:pt>
                <c:pt idx="7">
                  <c:v>Testigo</c:v>
                </c:pt>
              </c:strCache>
            </c:strRef>
          </c:cat>
          <c:val>
            <c:numRef>
              <c:f>Hoja1!$B$4:$B$12</c:f>
              <c:numCache>
                <c:formatCode>General</c:formatCode>
                <c:ptCount val="8"/>
                <c:pt idx="0">
                  <c:v>0.32724999999999999</c:v>
                </c:pt>
                <c:pt idx="1">
                  <c:v>0.17474999999999999</c:v>
                </c:pt>
                <c:pt idx="2">
                  <c:v>5.9624999999999997E-2</c:v>
                </c:pt>
                <c:pt idx="3">
                  <c:v>2.4875000000000001E-2</c:v>
                </c:pt>
                <c:pt idx="4">
                  <c:v>4.6124999999999999E-2</c:v>
                </c:pt>
                <c:pt idx="5">
                  <c:v>8.1666666666666676E-3</c:v>
                </c:pt>
                <c:pt idx="6">
                  <c:v>2.1666666666666666E-3</c:v>
                </c:pt>
                <c:pt idx="7">
                  <c:v>0</c:v>
                </c:pt>
              </c:numCache>
            </c:numRef>
          </c:val>
          <c:extLst>
            <c:ext xmlns:c16="http://schemas.microsoft.com/office/drawing/2014/chart" uri="{C3380CC4-5D6E-409C-BE32-E72D297353CC}">
              <c16:uniqueId val="{00000000-FCC0-4A8B-BA95-4D370C52A9CF}"/>
            </c:ext>
          </c:extLst>
        </c:ser>
        <c:dLbls>
          <c:showLegendKey val="0"/>
          <c:showVal val="0"/>
          <c:showCatName val="0"/>
          <c:showSerName val="0"/>
          <c:showPercent val="0"/>
          <c:showBubbleSize val="0"/>
        </c:dLbls>
        <c:gapWidth val="219"/>
        <c:axId val="464937728"/>
        <c:axId val="464937008"/>
      </c:barChart>
      <c:lineChart>
        <c:grouping val="standard"/>
        <c:varyColors val="0"/>
        <c:ser>
          <c:idx val="1"/>
          <c:order val="1"/>
          <c:tx>
            <c:strRef>
              <c:f>Hoja1!$C$3</c:f>
              <c:strCache>
                <c:ptCount val="1"/>
                <c:pt idx="0">
                  <c:v>Promedio de Cantidad de nódulos por planta</c:v>
                </c:pt>
              </c:strCache>
            </c:strRef>
          </c:tx>
          <c:spPr>
            <a:ln w="28575" cap="rnd">
              <a:solidFill>
                <a:schemeClr val="accent2"/>
              </a:solidFill>
              <a:round/>
            </a:ln>
            <a:effectLst/>
          </c:spPr>
          <c:marker>
            <c:symbol val="none"/>
          </c:marker>
          <c:cat>
            <c:strRef>
              <c:f>Hoja1!$A$4:$A$12</c:f>
              <c:strCache>
                <c:ptCount val="8"/>
                <c:pt idx="0">
                  <c:v>Bioma Brady surco</c:v>
                </c:pt>
                <c:pt idx="1">
                  <c:v>Rizoliq Dakar surco</c:v>
                </c:pt>
                <c:pt idx="2">
                  <c:v>Provita nod surco</c:v>
                </c:pt>
                <c:pt idx="3">
                  <c:v>TMT surco</c:v>
                </c:pt>
                <c:pt idx="4">
                  <c:v>Provita nod Trat. Sem</c:v>
                </c:pt>
                <c:pt idx="5">
                  <c:v>Rizoliq Dakar Trat. Sem</c:v>
                </c:pt>
                <c:pt idx="6">
                  <c:v>Bioma Brady Trat.sem</c:v>
                </c:pt>
                <c:pt idx="7">
                  <c:v>Testigo</c:v>
                </c:pt>
              </c:strCache>
            </c:strRef>
          </c:cat>
          <c:val>
            <c:numRef>
              <c:f>Hoja1!$C$4:$C$12</c:f>
              <c:numCache>
                <c:formatCode>General</c:formatCode>
                <c:ptCount val="8"/>
                <c:pt idx="0">
                  <c:v>22.5</c:v>
                </c:pt>
                <c:pt idx="1">
                  <c:v>20.958333333333336</c:v>
                </c:pt>
                <c:pt idx="2">
                  <c:v>5.3750000000000009</c:v>
                </c:pt>
                <c:pt idx="3">
                  <c:v>2.833333333333333</c:v>
                </c:pt>
                <c:pt idx="4">
                  <c:v>1.5</c:v>
                </c:pt>
                <c:pt idx="5">
                  <c:v>0.41666666666666663</c:v>
                </c:pt>
                <c:pt idx="6">
                  <c:v>0.33333333333333331</c:v>
                </c:pt>
                <c:pt idx="7">
                  <c:v>0</c:v>
                </c:pt>
              </c:numCache>
            </c:numRef>
          </c:val>
          <c:smooth val="0"/>
          <c:extLst>
            <c:ext xmlns:c16="http://schemas.microsoft.com/office/drawing/2014/chart" uri="{C3380CC4-5D6E-409C-BE32-E72D297353CC}">
              <c16:uniqueId val="{00000001-FCC0-4A8B-BA95-4D370C52A9CF}"/>
            </c:ext>
          </c:extLst>
        </c:ser>
        <c:dLbls>
          <c:showLegendKey val="0"/>
          <c:showVal val="0"/>
          <c:showCatName val="0"/>
          <c:showSerName val="0"/>
          <c:showPercent val="0"/>
          <c:showBubbleSize val="0"/>
        </c:dLbls>
        <c:marker val="1"/>
        <c:smooth val="0"/>
        <c:axId val="553806160"/>
        <c:axId val="465099296"/>
      </c:lineChart>
      <c:catAx>
        <c:axId val="464937728"/>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Tratamientos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PY"/>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Y"/>
          </a:p>
        </c:txPr>
        <c:crossAx val="464937008"/>
        <c:crosses val="autoZero"/>
        <c:auto val="1"/>
        <c:lblAlgn val="ctr"/>
        <c:lblOffset val="100"/>
        <c:noMultiLvlLbl val="0"/>
      </c:catAx>
      <c:valAx>
        <c:axId val="464937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PY" sz="1600" b="1"/>
                  <a:t>gr/planta</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PY"/>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Y"/>
          </a:p>
        </c:txPr>
        <c:crossAx val="464937728"/>
        <c:crosses val="autoZero"/>
        <c:crossBetween val="between"/>
      </c:valAx>
      <c:valAx>
        <c:axId val="465099296"/>
        <c:scaling>
          <c:orientation val="minMax"/>
        </c:scaling>
        <c:delete val="0"/>
        <c:axPos val="r"/>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PY" sz="1600" b="1"/>
                  <a:t>cantidad/planta</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PY"/>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Y"/>
          </a:p>
        </c:txPr>
        <c:crossAx val="553806160"/>
        <c:crosses val="max"/>
        <c:crossBetween val="between"/>
      </c:valAx>
      <c:catAx>
        <c:axId val="553806160"/>
        <c:scaling>
          <c:orientation val="minMax"/>
        </c:scaling>
        <c:delete val="1"/>
        <c:axPos val="b"/>
        <c:numFmt formatCode="General" sourceLinked="1"/>
        <c:majorTickMark val="out"/>
        <c:minorTickMark val="none"/>
        <c:tickLblPos val="nextTo"/>
        <c:crossAx val="465099296"/>
        <c:crosses val="autoZero"/>
        <c:auto val="1"/>
        <c:lblAlgn val="ctr"/>
        <c:lblOffset val="100"/>
        <c:noMultiLvlLbl val="0"/>
      </c:catAx>
      <c:spPr>
        <a:noFill/>
        <a:ln>
          <a:noFill/>
        </a:ln>
        <a:effectLst/>
      </c:spPr>
    </c:plotArea>
    <c:legend>
      <c:legendPos val="b"/>
      <c:layout>
        <c:manualLayout>
          <c:xMode val="edge"/>
          <c:yMode val="edge"/>
          <c:x val="3.3511444152596916E-2"/>
          <c:y val="0.88998908733799997"/>
          <c:w val="0.89999991214155828"/>
          <c:h val="5.959605948550196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Y"/>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Y"/>
    </a:p>
  </c:txPr>
  <c:externalData r:id="rId3">
    <c:autoUpdate val="0"/>
  </c:externalData>
  <c:userShapes r:id="rId4"/>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s-PY" dirty="0"/>
              <a:t>Nitratos después</a:t>
            </a:r>
            <a:r>
              <a:rPr lang="es-PY" baseline="0" dirty="0"/>
              <a:t> de la cosecha</a:t>
            </a:r>
            <a:endParaRPr lang="es-PY" dirty="0"/>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s-PY"/>
        </a:p>
      </c:txPr>
    </c:title>
    <c:autoTitleDeleted val="0"/>
    <c:plotArea>
      <c:layout/>
      <c:barChart>
        <c:barDir val="col"/>
        <c:grouping val="clustered"/>
        <c:varyColors val="0"/>
        <c:ser>
          <c:idx val="0"/>
          <c:order val="0"/>
          <c:tx>
            <c:strRef>
              <c:f>Tabelle1!$E$3</c:f>
              <c:strCache>
                <c:ptCount val="1"/>
                <c:pt idx="0">
                  <c:v>Nitratos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PY"/>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Tabelle1!$C$4:$D$11</c:f>
              <c:multiLvlStrCache>
                <c:ptCount val="8"/>
                <c:lvl>
                  <c:pt idx="0">
                    <c:v>T1</c:v>
                  </c:pt>
                  <c:pt idx="1">
                    <c:v>T2</c:v>
                  </c:pt>
                  <c:pt idx="2">
                    <c:v>T3</c:v>
                  </c:pt>
                  <c:pt idx="3">
                    <c:v>T4</c:v>
                  </c:pt>
                  <c:pt idx="4">
                    <c:v>T5</c:v>
                  </c:pt>
                  <c:pt idx="5">
                    <c:v>T6</c:v>
                  </c:pt>
                  <c:pt idx="6">
                    <c:v>T7</c:v>
                  </c:pt>
                  <c:pt idx="7">
                    <c:v>T8</c:v>
                  </c:pt>
                </c:lvl>
                <c:lvl>
                  <c:pt idx="0">
                    <c:v>Bioma Brady Trat.sem</c:v>
                  </c:pt>
                  <c:pt idx="1">
                    <c:v>Rizoliq Dakar Trat. Sem</c:v>
                  </c:pt>
                  <c:pt idx="2">
                    <c:v>Provita nod Trat. Sem</c:v>
                  </c:pt>
                  <c:pt idx="3">
                    <c:v>Testigo</c:v>
                  </c:pt>
                  <c:pt idx="4">
                    <c:v>Bioma Brady surco</c:v>
                  </c:pt>
                  <c:pt idx="5">
                    <c:v>Rizoliq Dakar surco</c:v>
                  </c:pt>
                  <c:pt idx="6">
                    <c:v>Provita nod surco</c:v>
                  </c:pt>
                  <c:pt idx="7">
                    <c:v>TMT surco</c:v>
                  </c:pt>
                </c:lvl>
              </c:multiLvlStrCache>
            </c:multiLvlStrRef>
          </c:cat>
          <c:val>
            <c:numRef>
              <c:f>Tabelle1!$E$4:$E$11</c:f>
              <c:numCache>
                <c:formatCode>General</c:formatCode>
                <c:ptCount val="8"/>
                <c:pt idx="0">
                  <c:v>6.99</c:v>
                </c:pt>
                <c:pt idx="1">
                  <c:v>4.66</c:v>
                </c:pt>
                <c:pt idx="2">
                  <c:v>4.66</c:v>
                </c:pt>
                <c:pt idx="3">
                  <c:v>6.99</c:v>
                </c:pt>
                <c:pt idx="4">
                  <c:v>9.32</c:v>
                </c:pt>
                <c:pt idx="5">
                  <c:v>2.33</c:v>
                </c:pt>
                <c:pt idx="6">
                  <c:v>6.99</c:v>
                </c:pt>
                <c:pt idx="7">
                  <c:v>4.66</c:v>
                </c:pt>
              </c:numCache>
            </c:numRef>
          </c:val>
          <c:extLst>
            <c:ext xmlns:c16="http://schemas.microsoft.com/office/drawing/2014/chart" uri="{C3380CC4-5D6E-409C-BE32-E72D297353CC}">
              <c16:uniqueId val="{00000000-1D4F-49EF-AE6B-EAAC021CB35C}"/>
            </c:ext>
          </c:extLst>
        </c:ser>
        <c:dLbls>
          <c:dLblPos val="outEnd"/>
          <c:showLegendKey val="0"/>
          <c:showVal val="1"/>
          <c:showCatName val="0"/>
          <c:showSerName val="0"/>
          <c:showPercent val="0"/>
          <c:showBubbleSize val="0"/>
        </c:dLbls>
        <c:gapWidth val="219"/>
        <c:overlap val="-27"/>
        <c:axId val="685836976"/>
        <c:axId val="685837336"/>
      </c:barChart>
      <c:catAx>
        <c:axId val="685836976"/>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PY" sz="1600" b="1"/>
                  <a:t>Tratamientos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PY"/>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Y"/>
          </a:p>
        </c:txPr>
        <c:crossAx val="685837336"/>
        <c:crosses val="autoZero"/>
        <c:auto val="1"/>
        <c:lblAlgn val="ctr"/>
        <c:lblOffset val="100"/>
        <c:noMultiLvlLbl val="0"/>
      </c:catAx>
      <c:valAx>
        <c:axId val="6858373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PY" sz="1600" b="1"/>
                  <a:t>contenido de nitratos mg/kg</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PY"/>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Y"/>
          </a:p>
        </c:txPr>
        <c:crossAx val="6858369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Y"/>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Potencial</a:t>
            </a:r>
            <a:r>
              <a:rPr lang="en-US" sz="2000" b="1" baseline="0"/>
              <a:t> de rendimiento en Kg/ha a 14 % </a:t>
            </a:r>
            <a:endParaRPr lang="en-US" sz="2000" b="1"/>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651316072017105"/>
          <c:y val="8.0252804110042486E-2"/>
          <c:w val="0.87000450215480951"/>
          <c:h val="0.74187495543436688"/>
        </c:manualLayout>
      </c:layout>
      <c:barChart>
        <c:barDir val="col"/>
        <c:grouping val="clustered"/>
        <c:varyColors val="0"/>
        <c:ser>
          <c:idx val="0"/>
          <c:order val="0"/>
          <c:tx>
            <c:strRef>
              <c:f>Hoja1!$B$15</c:f>
              <c:strCache>
                <c:ptCount val="1"/>
                <c:pt idx="0">
                  <c:v> Kg/ha a 14% </c:v>
                </c:pt>
              </c:strCache>
            </c:strRef>
          </c:tx>
          <c:spPr>
            <a:solidFill>
              <a:schemeClr val="accent1"/>
            </a:solidFill>
            <a:ln>
              <a:noFill/>
            </a:ln>
            <a:effectLst/>
          </c:spPr>
          <c:invertIfNegative val="0"/>
          <c:cat>
            <c:strRef>
              <c:f>Hoja1!$A$16:$A$23</c:f>
              <c:strCache>
                <c:ptCount val="8"/>
                <c:pt idx="0">
                  <c:v>Bioma Brady Trat.sem</c:v>
                </c:pt>
                <c:pt idx="1">
                  <c:v>Rizoliq Dakar Trat. sem</c:v>
                </c:pt>
                <c:pt idx="2">
                  <c:v>Provita nod Trat. sem</c:v>
                </c:pt>
                <c:pt idx="3">
                  <c:v>Testigo</c:v>
                </c:pt>
                <c:pt idx="4">
                  <c:v>Bioma Brady surco</c:v>
                </c:pt>
                <c:pt idx="5">
                  <c:v>Rizoliq Dakar surco</c:v>
                </c:pt>
                <c:pt idx="6">
                  <c:v>Provita nod surco</c:v>
                </c:pt>
                <c:pt idx="7">
                  <c:v>TMT surco</c:v>
                </c:pt>
              </c:strCache>
            </c:strRef>
          </c:cat>
          <c:val>
            <c:numRef>
              <c:f>Hoja1!$B$16:$B$23</c:f>
              <c:numCache>
                <c:formatCode>_(* #,##0_);_(* \(#,##0\);_(* "-"_);_(@_)</c:formatCode>
                <c:ptCount val="8"/>
                <c:pt idx="0">
                  <c:v>1166.2004521963825</c:v>
                </c:pt>
                <c:pt idx="1">
                  <c:v>1268.1511627906975</c:v>
                </c:pt>
                <c:pt idx="2">
                  <c:v>1334.1382428940569</c:v>
                </c:pt>
                <c:pt idx="3">
                  <c:v>1661.0868863049095</c:v>
                </c:pt>
                <c:pt idx="4">
                  <c:v>1226.2651808785531</c:v>
                </c:pt>
                <c:pt idx="5">
                  <c:v>1110.3966408268734</c:v>
                </c:pt>
                <c:pt idx="6">
                  <c:v>1581.5872093023256</c:v>
                </c:pt>
                <c:pt idx="7">
                  <c:v>1606.2936046511632</c:v>
                </c:pt>
              </c:numCache>
            </c:numRef>
          </c:val>
          <c:extLst>
            <c:ext xmlns:c16="http://schemas.microsoft.com/office/drawing/2014/chart" uri="{C3380CC4-5D6E-409C-BE32-E72D297353CC}">
              <c16:uniqueId val="{00000000-2E99-4E2D-BC51-65EE3FD327F2}"/>
            </c:ext>
          </c:extLst>
        </c:ser>
        <c:dLbls>
          <c:showLegendKey val="0"/>
          <c:showVal val="0"/>
          <c:showCatName val="0"/>
          <c:showSerName val="0"/>
          <c:showPercent val="0"/>
          <c:showBubbleSize val="0"/>
        </c:dLbls>
        <c:gapWidth val="219"/>
        <c:overlap val="-27"/>
        <c:axId val="659890752"/>
        <c:axId val="659886432"/>
      </c:barChart>
      <c:catAx>
        <c:axId val="659890752"/>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s-PY" sz="1600"/>
                  <a:t>Tratamiento</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Y"/>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PY"/>
          </a:p>
        </c:txPr>
        <c:crossAx val="659886432"/>
        <c:crosses val="autoZero"/>
        <c:auto val="1"/>
        <c:lblAlgn val="ctr"/>
        <c:lblOffset val="100"/>
        <c:noMultiLvlLbl val="0"/>
      </c:catAx>
      <c:valAx>
        <c:axId val="659886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s-PY" sz="1600"/>
                  <a:t>Kg/ha</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Y"/>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Y"/>
          </a:p>
        </c:txPr>
        <c:crossAx val="659890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Y"/>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0.1867</cdr:x>
      <cdr:y>0.21111</cdr:y>
    </cdr:from>
    <cdr:to>
      <cdr:x>0.24169</cdr:x>
      <cdr:y>0.30444</cdr:y>
    </cdr:to>
    <cdr:sp macro="" textlink="">
      <cdr:nvSpPr>
        <cdr:cNvPr id="2" name="CuadroTexto 1">
          <a:extLst xmlns:a="http://schemas.openxmlformats.org/drawingml/2006/main">
            <a:ext uri="{FF2B5EF4-FFF2-40B4-BE49-F238E27FC236}">
              <a16:creationId xmlns:a16="http://schemas.microsoft.com/office/drawing/2014/main" id="{5A075C10-5351-7225-3BAD-01470A205BFD}"/>
            </a:ext>
          </a:extLst>
        </cdr:cNvPr>
        <cdr:cNvSpPr txBox="1"/>
      </cdr:nvSpPr>
      <cdr:spPr>
        <a:xfrm xmlns:a="http://schemas.openxmlformats.org/drawingml/2006/main">
          <a:off x="1804087" y="1173892"/>
          <a:ext cx="531340" cy="5189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s-PY" sz="1100" kern="1200" dirty="0"/>
        </a:p>
      </cdr:txBody>
    </cdr:sp>
  </cdr:relSizeAnchor>
  <cdr:relSizeAnchor xmlns:cdr="http://schemas.openxmlformats.org/drawingml/2006/chartDrawing">
    <cdr:from>
      <cdr:x>0.16496</cdr:x>
      <cdr:y>0.27333</cdr:y>
    </cdr:from>
    <cdr:to>
      <cdr:x>0.19821</cdr:x>
      <cdr:y>0.34889</cdr:y>
    </cdr:to>
    <cdr:sp macro="" textlink="">
      <cdr:nvSpPr>
        <cdr:cNvPr id="3" name="CuadroTexto 2">
          <a:extLst xmlns:a="http://schemas.openxmlformats.org/drawingml/2006/main">
            <a:ext uri="{FF2B5EF4-FFF2-40B4-BE49-F238E27FC236}">
              <a16:creationId xmlns:a16="http://schemas.microsoft.com/office/drawing/2014/main" id="{998C319E-0970-44EE-ADE7-007E0BD9DEB1}"/>
            </a:ext>
          </a:extLst>
        </cdr:cNvPr>
        <cdr:cNvSpPr txBox="1"/>
      </cdr:nvSpPr>
      <cdr:spPr>
        <a:xfrm xmlns:a="http://schemas.openxmlformats.org/drawingml/2006/main">
          <a:off x="1594023" y="1519882"/>
          <a:ext cx="321276" cy="42013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MX" sz="1800" kern="1200" dirty="0"/>
            <a:t>A</a:t>
          </a:r>
          <a:endParaRPr lang="es-PY" sz="1800" kern="1200" dirty="0"/>
        </a:p>
      </cdr:txBody>
    </cdr:sp>
  </cdr:relSizeAnchor>
  <cdr:relSizeAnchor xmlns:cdr="http://schemas.openxmlformats.org/drawingml/2006/chartDrawing">
    <cdr:from>
      <cdr:x>0.22453</cdr:x>
      <cdr:y>0.17916</cdr:y>
    </cdr:from>
    <cdr:to>
      <cdr:x>0.25778</cdr:x>
      <cdr:y>0.25471</cdr:y>
    </cdr:to>
    <cdr:sp macro="" textlink="">
      <cdr:nvSpPr>
        <cdr:cNvPr id="4" name="CuadroTexto 1">
          <a:extLst xmlns:a="http://schemas.openxmlformats.org/drawingml/2006/main">
            <a:ext uri="{FF2B5EF4-FFF2-40B4-BE49-F238E27FC236}">
              <a16:creationId xmlns:a16="http://schemas.microsoft.com/office/drawing/2014/main" id="{3F76C0E2-53BA-CD50-09BB-6F4FE1D82D65}"/>
            </a:ext>
          </a:extLst>
        </cdr:cNvPr>
        <cdr:cNvSpPr txBox="1"/>
      </cdr:nvSpPr>
      <cdr:spPr>
        <a:xfrm xmlns:a="http://schemas.openxmlformats.org/drawingml/2006/main">
          <a:off x="2277884" y="996222"/>
          <a:ext cx="337299" cy="42013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800" kern="1200" dirty="0"/>
            <a:t>A</a:t>
          </a:r>
          <a:endParaRPr lang="es-PY" sz="1800" kern="1200" dirty="0"/>
        </a:p>
      </cdr:txBody>
    </cdr:sp>
  </cdr:relSizeAnchor>
  <cdr:relSizeAnchor xmlns:cdr="http://schemas.openxmlformats.org/drawingml/2006/chartDrawing">
    <cdr:from>
      <cdr:x>0.38377</cdr:x>
      <cdr:y>0.38469</cdr:y>
    </cdr:from>
    <cdr:to>
      <cdr:x>0.41702</cdr:x>
      <cdr:y>0.46025</cdr:y>
    </cdr:to>
    <cdr:sp macro="" textlink="">
      <cdr:nvSpPr>
        <cdr:cNvPr id="5" name="CuadroTexto 1">
          <a:extLst xmlns:a="http://schemas.openxmlformats.org/drawingml/2006/main">
            <a:ext uri="{FF2B5EF4-FFF2-40B4-BE49-F238E27FC236}">
              <a16:creationId xmlns:a16="http://schemas.microsoft.com/office/drawing/2014/main" id="{3F76C0E2-53BA-CD50-09BB-6F4FE1D82D65}"/>
            </a:ext>
          </a:extLst>
        </cdr:cNvPr>
        <cdr:cNvSpPr txBox="1"/>
      </cdr:nvSpPr>
      <cdr:spPr>
        <a:xfrm xmlns:a="http://schemas.openxmlformats.org/drawingml/2006/main">
          <a:off x="3708401" y="2139093"/>
          <a:ext cx="321276" cy="42013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800" kern="1200" dirty="0"/>
            <a:t>B</a:t>
          </a:r>
          <a:endParaRPr lang="es-PY" sz="1800" kern="1200" dirty="0"/>
        </a:p>
      </cdr:txBody>
    </cdr:sp>
  </cdr:relSizeAnchor>
  <cdr:relSizeAnchor xmlns:cdr="http://schemas.openxmlformats.org/drawingml/2006/chartDrawing">
    <cdr:from>
      <cdr:x>0.45396</cdr:x>
      <cdr:y>0.27358</cdr:y>
    </cdr:from>
    <cdr:to>
      <cdr:x>0.48721</cdr:x>
      <cdr:y>0.34914</cdr:y>
    </cdr:to>
    <cdr:sp macro="" textlink="">
      <cdr:nvSpPr>
        <cdr:cNvPr id="6" name="CuadroTexto 1">
          <a:extLst xmlns:a="http://schemas.openxmlformats.org/drawingml/2006/main">
            <a:ext uri="{FF2B5EF4-FFF2-40B4-BE49-F238E27FC236}">
              <a16:creationId xmlns:a16="http://schemas.microsoft.com/office/drawing/2014/main" id="{3F76C0E2-53BA-CD50-09BB-6F4FE1D82D65}"/>
            </a:ext>
          </a:extLst>
        </cdr:cNvPr>
        <cdr:cNvSpPr txBox="1"/>
      </cdr:nvSpPr>
      <cdr:spPr>
        <a:xfrm xmlns:a="http://schemas.openxmlformats.org/drawingml/2006/main">
          <a:off x="4386627" y="1521255"/>
          <a:ext cx="321276" cy="42013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800" kern="1200" dirty="0"/>
            <a:t>B</a:t>
          </a:r>
          <a:endParaRPr lang="es-PY" sz="1800" kern="1200" dirty="0"/>
        </a:p>
      </cdr:txBody>
    </cdr:sp>
  </cdr:relSizeAnchor>
  <cdr:relSizeAnchor xmlns:cdr="http://schemas.openxmlformats.org/drawingml/2006/chartDrawing">
    <cdr:from>
      <cdr:x>0.60372</cdr:x>
      <cdr:y>0.38914</cdr:y>
    </cdr:from>
    <cdr:to>
      <cdr:x>0.63697</cdr:x>
      <cdr:y>0.46469</cdr:y>
    </cdr:to>
    <cdr:sp macro="" textlink="">
      <cdr:nvSpPr>
        <cdr:cNvPr id="7" name="CuadroTexto 1">
          <a:extLst xmlns:a="http://schemas.openxmlformats.org/drawingml/2006/main">
            <a:ext uri="{FF2B5EF4-FFF2-40B4-BE49-F238E27FC236}">
              <a16:creationId xmlns:a16="http://schemas.microsoft.com/office/drawing/2014/main" id="{3F76C0E2-53BA-CD50-09BB-6F4FE1D82D65}"/>
            </a:ext>
          </a:extLst>
        </cdr:cNvPr>
        <cdr:cNvSpPr txBox="1"/>
      </cdr:nvSpPr>
      <cdr:spPr>
        <a:xfrm xmlns:a="http://schemas.openxmlformats.org/drawingml/2006/main">
          <a:off x="5833763" y="2163806"/>
          <a:ext cx="321276" cy="42013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800" kern="1200" dirty="0"/>
            <a:t>B</a:t>
          </a:r>
          <a:endParaRPr lang="es-PY" sz="1800" kern="1200" dirty="0"/>
        </a:p>
      </cdr:txBody>
    </cdr:sp>
  </cdr:relSizeAnchor>
  <cdr:relSizeAnchor xmlns:cdr="http://schemas.openxmlformats.org/drawingml/2006/chartDrawing">
    <cdr:from>
      <cdr:x>0.66894</cdr:x>
      <cdr:y>0.36025</cdr:y>
    </cdr:from>
    <cdr:to>
      <cdr:x>0.70219</cdr:x>
      <cdr:y>0.4358</cdr:y>
    </cdr:to>
    <cdr:sp macro="" textlink="">
      <cdr:nvSpPr>
        <cdr:cNvPr id="8" name="CuadroTexto 1">
          <a:extLst xmlns:a="http://schemas.openxmlformats.org/drawingml/2006/main">
            <a:ext uri="{FF2B5EF4-FFF2-40B4-BE49-F238E27FC236}">
              <a16:creationId xmlns:a16="http://schemas.microsoft.com/office/drawing/2014/main" id="{3F76C0E2-53BA-CD50-09BB-6F4FE1D82D65}"/>
            </a:ext>
          </a:extLst>
        </cdr:cNvPr>
        <cdr:cNvSpPr txBox="1"/>
      </cdr:nvSpPr>
      <cdr:spPr>
        <a:xfrm xmlns:a="http://schemas.openxmlformats.org/drawingml/2006/main">
          <a:off x="6463959" y="2003168"/>
          <a:ext cx="321276" cy="42013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800" kern="1200" dirty="0"/>
            <a:t>B</a:t>
          </a:r>
          <a:endParaRPr lang="es-PY" sz="1800" kern="1200" dirty="0"/>
        </a:p>
      </cdr:txBody>
    </cdr:sp>
  </cdr:relSizeAnchor>
  <cdr:relSizeAnchor xmlns:cdr="http://schemas.openxmlformats.org/drawingml/2006/chartDrawing">
    <cdr:from>
      <cdr:x>0.82367</cdr:x>
      <cdr:y>0.36914</cdr:y>
    </cdr:from>
    <cdr:to>
      <cdr:x>0.85692</cdr:x>
      <cdr:y>0.44469</cdr:y>
    </cdr:to>
    <cdr:sp macro="" textlink="">
      <cdr:nvSpPr>
        <cdr:cNvPr id="9" name="CuadroTexto 1">
          <a:extLst xmlns:a="http://schemas.openxmlformats.org/drawingml/2006/main">
            <a:ext uri="{FF2B5EF4-FFF2-40B4-BE49-F238E27FC236}">
              <a16:creationId xmlns:a16="http://schemas.microsoft.com/office/drawing/2014/main" id="{3F76C0E2-53BA-CD50-09BB-6F4FE1D82D65}"/>
            </a:ext>
          </a:extLst>
        </cdr:cNvPr>
        <cdr:cNvSpPr txBox="1"/>
      </cdr:nvSpPr>
      <cdr:spPr>
        <a:xfrm xmlns:a="http://schemas.openxmlformats.org/drawingml/2006/main">
          <a:off x="7959125" y="2052595"/>
          <a:ext cx="321276" cy="42013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800" kern="1200" dirty="0"/>
            <a:t>B</a:t>
          </a:r>
          <a:endParaRPr lang="es-PY" sz="1800" kern="1200" dirty="0"/>
        </a:p>
      </cdr:txBody>
    </cdr:sp>
  </cdr:relSizeAnchor>
  <cdr:relSizeAnchor xmlns:cdr="http://schemas.openxmlformats.org/drawingml/2006/chartDrawing">
    <cdr:from>
      <cdr:x>0.89145</cdr:x>
      <cdr:y>0.38469</cdr:y>
    </cdr:from>
    <cdr:to>
      <cdr:x>0.92469</cdr:x>
      <cdr:y>0.46025</cdr:y>
    </cdr:to>
    <cdr:sp macro="" textlink="">
      <cdr:nvSpPr>
        <cdr:cNvPr id="10" name="CuadroTexto 1">
          <a:extLst xmlns:a="http://schemas.openxmlformats.org/drawingml/2006/main">
            <a:ext uri="{FF2B5EF4-FFF2-40B4-BE49-F238E27FC236}">
              <a16:creationId xmlns:a16="http://schemas.microsoft.com/office/drawing/2014/main" id="{3F76C0E2-53BA-CD50-09BB-6F4FE1D82D65}"/>
            </a:ext>
          </a:extLst>
        </cdr:cNvPr>
        <cdr:cNvSpPr txBox="1"/>
      </cdr:nvSpPr>
      <cdr:spPr>
        <a:xfrm xmlns:a="http://schemas.openxmlformats.org/drawingml/2006/main">
          <a:off x="8614032" y="2139092"/>
          <a:ext cx="321276" cy="42013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800" kern="1200" dirty="0"/>
            <a:t>B</a:t>
          </a:r>
          <a:endParaRPr lang="es-PY" sz="1800" kern="1200" dirty="0"/>
        </a:p>
      </cdr:txBody>
    </cdr:sp>
  </cdr:relSizeAnchor>
  <cdr:relSizeAnchor xmlns:cdr="http://schemas.openxmlformats.org/drawingml/2006/chartDrawing">
    <cdr:from>
      <cdr:x>0</cdr:x>
      <cdr:y>0.95018</cdr:y>
    </cdr:from>
    <cdr:to>
      <cdr:x>0.2174</cdr:x>
      <cdr:y>1</cdr:y>
    </cdr:to>
    <cdr:sp macro="" textlink="">
      <cdr:nvSpPr>
        <cdr:cNvPr id="11" name="CuadroTexto 13">
          <a:extLst xmlns:a="http://schemas.openxmlformats.org/drawingml/2006/main">
            <a:ext uri="{FF2B5EF4-FFF2-40B4-BE49-F238E27FC236}">
              <a16:creationId xmlns:a16="http://schemas.microsoft.com/office/drawing/2014/main" id="{70E4716F-9A21-91EF-470F-073F23D0270A}"/>
            </a:ext>
          </a:extLst>
        </cdr:cNvPr>
        <cdr:cNvSpPr txBox="1"/>
      </cdr:nvSpPr>
      <cdr:spPr>
        <a:xfrm xmlns:a="http://schemas.openxmlformats.org/drawingml/2006/main">
          <a:off x="0" y="5283513"/>
          <a:ext cx="2205476"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sz="1200" b="1" i="1" dirty="0" err="1"/>
            <a:t>Wiebe</a:t>
          </a:r>
          <a:r>
            <a:rPr lang="es-MX" sz="1200" b="1" i="1" dirty="0"/>
            <a:t> F., </a:t>
          </a:r>
          <a:r>
            <a:rPr lang="es-MX" sz="1200" b="1" i="1" dirty="0" err="1"/>
            <a:t>Sap</a:t>
          </a:r>
          <a:r>
            <a:rPr lang="es-MX" sz="1200" b="1" i="1" dirty="0"/>
            <a:t> </a:t>
          </a:r>
          <a:r>
            <a:rPr lang="es-MX" sz="1200" b="1" i="1" dirty="0" err="1"/>
            <a:t>Chortizer</a:t>
          </a:r>
          <a:r>
            <a:rPr lang="es-MX" sz="1200" b="1" i="1" dirty="0"/>
            <a:t>, 2023</a:t>
          </a:r>
          <a:endParaRPr lang="es-PY" sz="1200" b="1" i="1" dirty="0"/>
        </a:p>
      </cdr:txBody>
    </cdr:sp>
  </cdr:relSizeAnchor>
</c:userShapes>
</file>

<file path=ppt/drawings/drawing2.xml><?xml version="1.0" encoding="utf-8"?>
<c:userShapes xmlns:c="http://schemas.openxmlformats.org/drawingml/2006/chart">
  <cdr:relSizeAnchor xmlns:cdr="http://schemas.openxmlformats.org/drawingml/2006/chartDrawing">
    <cdr:from>
      <cdr:x>0.21098</cdr:x>
      <cdr:y>0.12227</cdr:y>
    </cdr:from>
    <cdr:to>
      <cdr:x>0.24878</cdr:x>
      <cdr:y>0.20524</cdr:y>
    </cdr:to>
    <cdr:sp macro="" textlink="">
      <cdr:nvSpPr>
        <cdr:cNvPr id="2" name="CuadroTexto 1">
          <a:extLst xmlns:a="http://schemas.openxmlformats.org/drawingml/2006/main">
            <a:ext uri="{FF2B5EF4-FFF2-40B4-BE49-F238E27FC236}">
              <a16:creationId xmlns:a16="http://schemas.microsoft.com/office/drawing/2014/main" id="{5303D437-DBB8-C060-6680-199528F230E3}"/>
            </a:ext>
          </a:extLst>
        </cdr:cNvPr>
        <cdr:cNvSpPr txBox="1"/>
      </cdr:nvSpPr>
      <cdr:spPr>
        <a:xfrm xmlns:a="http://schemas.openxmlformats.org/drawingml/2006/main">
          <a:off x="2137718" y="691979"/>
          <a:ext cx="383060" cy="4695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MX" sz="1800" kern="1200" dirty="0"/>
            <a:t>A</a:t>
          </a:r>
          <a:endParaRPr lang="es-PY" sz="1800" kern="1200" dirty="0"/>
        </a:p>
      </cdr:txBody>
    </cdr:sp>
  </cdr:relSizeAnchor>
  <cdr:relSizeAnchor xmlns:cdr="http://schemas.openxmlformats.org/drawingml/2006/chartDrawing">
    <cdr:from>
      <cdr:x>0.4294</cdr:x>
      <cdr:y>0.45852</cdr:y>
    </cdr:from>
    <cdr:to>
      <cdr:x>0.46721</cdr:x>
      <cdr:y>0.54148</cdr:y>
    </cdr:to>
    <cdr:sp macro="" textlink="">
      <cdr:nvSpPr>
        <cdr:cNvPr id="3" name="CuadroTexto 1">
          <a:extLst xmlns:a="http://schemas.openxmlformats.org/drawingml/2006/main">
            <a:ext uri="{FF2B5EF4-FFF2-40B4-BE49-F238E27FC236}">
              <a16:creationId xmlns:a16="http://schemas.microsoft.com/office/drawing/2014/main" id="{13BF3207-4FDD-C8AB-B39F-2C8138D92396}"/>
            </a:ext>
          </a:extLst>
        </cdr:cNvPr>
        <cdr:cNvSpPr txBox="1"/>
      </cdr:nvSpPr>
      <cdr:spPr>
        <a:xfrm xmlns:a="http://schemas.openxmlformats.org/drawingml/2006/main">
          <a:off x="4350950" y="2594918"/>
          <a:ext cx="383060" cy="46955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800" kern="1200" dirty="0"/>
            <a:t>B</a:t>
          </a:r>
          <a:endParaRPr lang="es-PY" sz="1800" kern="1200" dirty="0"/>
        </a:p>
      </cdr:txBody>
    </cdr:sp>
  </cdr:relSizeAnchor>
  <cdr:relSizeAnchor xmlns:cdr="http://schemas.openxmlformats.org/drawingml/2006/chartDrawing">
    <cdr:from>
      <cdr:x>0.64282</cdr:x>
      <cdr:y>0.45852</cdr:y>
    </cdr:from>
    <cdr:to>
      <cdr:x>0.68062</cdr:x>
      <cdr:y>0.54148</cdr:y>
    </cdr:to>
    <cdr:sp macro="" textlink="">
      <cdr:nvSpPr>
        <cdr:cNvPr id="4" name="CuadroTexto 1">
          <a:extLst xmlns:a="http://schemas.openxmlformats.org/drawingml/2006/main">
            <a:ext uri="{FF2B5EF4-FFF2-40B4-BE49-F238E27FC236}">
              <a16:creationId xmlns:a16="http://schemas.microsoft.com/office/drawing/2014/main" id="{13BF3207-4FDD-C8AB-B39F-2C8138D92396}"/>
            </a:ext>
          </a:extLst>
        </cdr:cNvPr>
        <cdr:cNvSpPr txBox="1"/>
      </cdr:nvSpPr>
      <cdr:spPr>
        <a:xfrm xmlns:a="http://schemas.openxmlformats.org/drawingml/2006/main">
          <a:off x="6513383" y="2594918"/>
          <a:ext cx="383060" cy="46955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800" kern="1200" dirty="0"/>
            <a:t>B</a:t>
          </a:r>
          <a:endParaRPr lang="es-PY" sz="1800" kern="1200" dirty="0"/>
        </a:p>
      </cdr:txBody>
    </cdr:sp>
  </cdr:relSizeAnchor>
  <cdr:relSizeAnchor xmlns:cdr="http://schemas.openxmlformats.org/drawingml/2006/chartDrawing">
    <cdr:from>
      <cdr:x>0.86233</cdr:x>
      <cdr:y>0.45852</cdr:y>
    </cdr:from>
    <cdr:to>
      <cdr:x>0.90014</cdr:x>
      <cdr:y>0.54148</cdr:y>
    </cdr:to>
    <cdr:sp macro="" textlink="">
      <cdr:nvSpPr>
        <cdr:cNvPr id="5" name="CuadroTexto 1">
          <a:extLst xmlns:a="http://schemas.openxmlformats.org/drawingml/2006/main">
            <a:ext uri="{FF2B5EF4-FFF2-40B4-BE49-F238E27FC236}">
              <a16:creationId xmlns:a16="http://schemas.microsoft.com/office/drawing/2014/main" id="{13BF3207-4FDD-C8AB-B39F-2C8138D92396}"/>
            </a:ext>
          </a:extLst>
        </cdr:cNvPr>
        <cdr:cNvSpPr txBox="1"/>
      </cdr:nvSpPr>
      <cdr:spPr>
        <a:xfrm xmlns:a="http://schemas.openxmlformats.org/drawingml/2006/main">
          <a:off x="8737599" y="2594918"/>
          <a:ext cx="383060" cy="46955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800" kern="1200" dirty="0"/>
            <a:t>B</a:t>
          </a:r>
          <a:endParaRPr lang="es-PY" sz="1800" kern="1200" dirty="0"/>
        </a:p>
      </cdr:txBody>
    </cdr:sp>
  </cdr:relSizeAnchor>
  <cdr:relSizeAnchor xmlns:cdr="http://schemas.openxmlformats.org/drawingml/2006/chartDrawing">
    <cdr:from>
      <cdr:x>0</cdr:x>
      <cdr:y>0.95106</cdr:y>
    </cdr:from>
    <cdr:to>
      <cdr:x>0.21766</cdr:x>
      <cdr:y>1</cdr:y>
    </cdr:to>
    <cdr:sp macro="" textlink="">
      <cdr:nvSpPr>
        <cdr:cNvPr id="6" name="CuadroTexto 13">
          <a:extLst xmlns:a="http://schemas.openxmlformats.org/drawingml/2006/main">
            <a:ext uri="{FF2B5EF4-FFF2-40B4-BE49-F238E27FC236}">
              <a16:creationId xmlns:a16="http://schemas.microsoft.com/office/drawing/2014/main" id="{70E4716F-9A21-91EF-470F-073F23D0270A}"/>
            </a:ext>
          </a:extLst>
        </cdr:cNvPr>
        <cdr:cNvSpPr txBox="1"/>
      </cdr:nvSpPr>
      <cdr:spPr>
        <a:xfrm xmlns:a="http://schemas.openxmlformats.org/drawingml/2006/main">
          <a:off x="0" y="5382424"/>
          <a:ext cx="2205476"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sz="1200" b="1" i="1" dirty="0" err="1"/>
            <a:t>Wiebe</a:t>
          </a:r>
          <a:r>
            <a:rPr lang="es-MX" sz="1200" b="1" i="1" dirty="0"/>
            <a:t> F., </a:t>
          </a:r>
          <a:r>
            <a:rPr lang="es-MX" sz="1200" b="1" i="1" dirty="0" err="1"/>
            <a:t>Sap</a:t>
          </a:r>
          <a:r>
            <a:rPr lang="es-MX" sz="1200" b="1" i="1" dirty="0"/>
            <a:t> </a:t>
          </a:r>
          <a:r>
            <a:rPr lang="es-MX" sz="1200" b="1" i="1" dirty="0" err="1"/>
            <a:t>Chortizer</a:t>
          </a:r>
          <a:r>
            <a:rPr lang="es-MX" sz="1200" b="1" i="1" dirty="0"/>
            <a:t>, 2023</a:t>
          </a:r>
          <a:endParaRPr lang="es-PY" sz="1200" b="1" i="1" dirty="0"/>
        </a:p>
      </cdr:txBody>
    </cdr:sp>
  </cdr:relSizeAnchor>
</c:userShapes>
</file>

<file path=ppt/drawings/drawing3.xml><?xml version="1.0" encoding="utf-8"?>
<c:userShapes xmlns:c="http://schemas.openxmlformats.org/drawingml/2006/chart">
  <cdr:relSizeAnchor xmlns:cdr="http://schemas.openxmlformats.org/drawingml/2006/chartDrawing">
    <cdr:from>
      <cdr:x>0</cdr:x>
      <cdr:y>0.95041</cdr:y>
    </cdr:from>
    <cdr:to>
      <cdr:x>0.1996</cdr:x>
      <cdr:y>1</cdr:y>
    </cdr:to>
    <cdr:sp macro="" textlink="">
      <cdr:nvSpPr>
        <cdr:cNvPr id="2" name="CuadroTexto 13">
          <a:extLst xmlns:a="http://schemas.openxmlformats.org/drawingml/2006/main">
            <a:ext uri="{FF2B5EF4-FFF2-40B4-BE49-F238E27FC236}">
              <a16:creationId xmlns:a16="http://schemas.microsoft.com/office/drawing/2014/main" id="{70E4716F-9A21-91EF-470F-073F23D0270A}"/>
            </a:ext>
          </a:extLst>
        </cdr:cNvPr>
        <cdr:cNvSpPr txBox="1"/>
      </cdr:nvSpPr>
      <cdr:spPr>
        <a:xfrm xmlns:a="http://schemas.openxmlformats.org/drawingml/2006/main">
          <a:off x="0" y="5308255"/>
          <a:ext cx="2086597"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sz="1200" b="1" i="1" dirty="0"/>
            <a:t>Voth M., </a:t>
          </a:r>
          <a:r>
            <a:rPr lang="es-MX" sz="1200" b="1" i="1" dirty="0" err="1"/>
            <a:t>Sap</a:t>
          </a:r>
          <a:r>
            <a:rPr lang="es-MX" sz="1200" b="1" i="1" dirty="0"/>
            <a:t> </a:t>
          </a:r>
          <a:r>
            <a:rPr lang="es-MX" sz="1200" b="1" i="1" dirty="0" err="1"/>
            <a:t>Neuland</a:t>
          </a:r>
          <a:r>
            <a:rPr lang="es-MX" sz="1200" b="1" i="1" dirty="0"/>
            <a:t>, 2024</a:t>
          </a:r>
          <a:endParaRPr lang="es-PY" sz="1200" b="1" i="1" dirty="0"/>
        </a:p>
      </cdr:txBody>
    </cdr:sp>
  </cdr:relSizeAnchor>
</c:userShapes>
</file>

<file path=ppt/drawings/drawing4.xml><?xml version="1.0" encoding="utf-8"?>
<c:userShapes xmlns:c="http://schemas.openxmlformats.org/drawingml/2006/chart">
  <cdr:relSizeAnchor xmlns:cdr="http://schemas.openxmlformats.org/drawingml/2006/chartDrawing">
    <cdr:from>
      <cdr:x>0.10753</cdr:x>
      <cdr:y>0.12089</cdr:y>
    </cdr:from>
    <cdr:to>
      <cdr:x>0.13852</cdr:x>
      <cdr:y>0.18573</cdr:y>
    </cdr:to>
    <cdr:sp macro="" textlink="">
      <cdr:nvSpPr>
        <cdr:cNvPr id="2" name="CuadroTexto 16">
          <a:extLst xmlns:a="http://schemas.openxmlformats.org/drawingml/2006/main">
            <a:ext uri="{FF2B5EF4-FFF2-40B4-BE49-F238E27FC236}">
              <a16:creationId xmlns:a16="http://schemas.microsoft.com/office/drawing/2014/main" id="{83240F3C-F505-BCE6-8135-1B77939FEAFA}"/>
            </a:ext>
          </a:extLst>
        </cdr:cNvPr>
        <cdr:cNvSpPr txBox="1"/>
      </cdr:nvSpPr>
      <cdr:spPr>
        <a:xfrm xmlns:a="http://schemas.openxmlformats.org/drawingml/2006/main">
          <a:off x="1113506" y="688646"/>
          <a:ext cx="320900" cy="36935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0.13989</cdr:x>
      <cdr:y>0.52802</cdr:y>
    </cdr:from>
    <cdr:to>
      <cdr:x>0.17088</cdr:x>
      <cdr:y>0.59286</cdr:y>
    </cdr:to>
    <cdr:sp macro="" textlink="">
      <cdr:nvSpPr>
        <cdr:cNvPr id="3" name="CuadroTexto 16">
          <a:extLst xmlns:a="http://schemas.openxmlformats.org/drawingml/2006/main">
            <a:ext uri="{FF2B5EF4-FFF2-40B4-BE49-F238E27FC236}">
              <a16:creationId xmlns:a16="http://schemas.microsoft.com/office/drawing/2014/main" id="{AC2B5B95-3469-BDF8-8AB2-6F92C800400B}"/>
            </a:ext>
          </a:extLst>
        </cdr:cNvPr>
        <cdr:cNvSpPr txBox="1"/>
      </cdr:nvSpPr>
      <cdr:spPr>
        <a:xfrm xmlns:a="http://schemas.openxmlformats.org/drawingml/2006/main">
          <a:off x="1448511" y="3007874"/>
          <a:ext cx="320900" cy="36935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0.25444</cdr:x>
      <cdr:y>0.52802</cdr:y>
    </cdr:from>
    <cdr:to>
      <cdr:x>0.28543</cdr:x>
      <cdr:y>0.59286</cdr:y>
    </cdr:to>
    <cdr:sp macro="" textlink="">
      <cdr:nvSpPr>
        <cdr:cNvPr id="4" name="CuadroTexto 16">
          <a:extLst xmlns:a="http://schemas.openxmlformats.org/drawingml/2006/main">
            <a:ext uri="{FF2B5EF4-FFF2-40B4-BE49-F238E27FC236}">
              <a16:creationId xmlns:a16="http://schemas.microsoft.com/office/drawing/2014/main" id="{AC2B5B95-3469-BDF8-8AB2-6F92C800400B}"/>
            </a:ext>
          </a:extLst>
        </cdr:cNvPr>
        <cdr:cNvSpPr txBox="1"/>
      </cdr:nvSpPr>
      <cdr:spPr>
        <a:xfrm xmlns:a="http://schemas.openxmlformats.org/drawingml/2006/main">
          <a:off x="2634759" y="3007874"/>
          <a:ext cx="320900" cy="36935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0.36423</cdr:x>
      <cdr:y>0.52802</cdr:y>
    </cdr:from>
    <cdr:to>
      <cdr:x>0.39522</cdr:x>
      <cdr:y>0.59286</cdr:y>
    </cdr:to>
    <cdr:sp macro="" textlink="">
      <cdr:nvSpPr>
        <cdr:cNvPr id="5" name="CuadroTexto 16">
          <a:extLst xmlns:a="http://schemas.openxmlformats.org/drawingml/2006/main">
            <a:ext uri="{FF2B5EF4-FFF2-40B4-BE49-F238E27FC236}">
              <a16:creationId xmlns:a16="http://schemas.microsoft.com/office/drawing/2014/main" id="{AC2B5B95-3469-BDF8-8AB2-6F92C800400B}"/>
            </a:ext>
          </a:extLst>
        </cdr:cNvPr>
        <cdr:cNvSpPr txBox="1"/>
      </cdr:nvSpPr>
      <cdr:spPr>
        <a:xfrm xmlns:a="http://schemas.openxmlformats.org/drawingml/2006/main">
          <a:off x="3771581" y="3007874"/>
          <a:ext cx="320900" cy="36935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0.48331</cdr:x>
      <cdr:y>0.52802</cdr:y>
    </cdr:from>
    <cdr:to>
      <cdr:x>0.5143</cdr:x>
      <cdr:y>0.59286</cdr:y>
    </cdr:to>
    <cdr:sp macro="" textlink="">
      <cdr:nvSpPr>
        <cdr:cNvPr id="6" name="CuadroTexto 16">
          <a:extLst xmlns:a="http://schemas.openxmlformats.org/drawingml/2006/main">
            <a:ext uri="{FF2B5EF4-FFF2-40B4-BE49-F238E27FC236}">
              <a16:creationId xmlns:a16="http://schemas.microsoft.com/office/drawing/2014/main" id="{AC2B5B95-3469-BDF8-8AB2-6F92C800400B}"/>
            </a:ext>
          </a:extLst>
        </cdr:cNvPr>
        <cdr:cNvSpPr txBox="1"/>
      </cdr:nvSpPr>
      <cdr:spPr>
        <a:xfrm xmlns:a="http://schemas.openxmlformats.org/drawingml/2006/main">
          <a:off x="5004652" y="3007874"/>
          <a:ext cx="320900" cy="36935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0.58977</cdr:x>
      <cdr:y>0.52802</cdr:y>
    </cdr:from>
    <cdr:to>
      <cdr:x>0.62076</cdr:x>
      <cdr:y>0.59286</cdr:y>
    </cdr:to>
    <cdr:sp macro="" textlink="">
      <cdr:nvSpPr>
        <cdr:cNvPr id="7" name="CuadroTexto 16">
          <a:extLst xmlns:a="http://schemas.openxmlformats.org/drawingml/2006/main">
            <a:ext uri="{FF2B5EF4-FFF2-40B4-BE49-F238E27FC236}">
              <a16:creationId xmlns:a16="http://schemas.microsoft.com/office/drawing/2014/main" id="{AC2B5B95-3469-BDF8-8AB2-6F92C800400B}"/>
            </a:ext>
          </a:extLst>
        </cdr:cNvPr>
        <cdr:cNvSpPr txBox="1"/>
      </cdr:nvSpPr>
      <cdr:spPr>
        <a:xfrm xmlns:a="http://schemas.openxmlformats.org/drawingml/2006/main">
          <a:off x="6107008" y="3007874"/>
          <a:ext cx="320900" cy="36935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0.70313</cdr:x>
      <cdr:y>0.52802</cdr:y>
    </cdr:from>
    <cdr:to>
      <cdr:x>0.73412</cdr:x>
      <cdr:y>0.59286</cdr:y>
    </cdr:to>
    <cdr:sp macro="" textlink="">
      <cdr:nvSpPr>
        <cdr:cNvPr id="8" name="CuadroTexto 16">
          <a:extLst xmlns:a="http://schemas.openxmlformats.org/drawingml/2006/main">
            <a:ext uri="{FF2B5EF4-FFF2-40B4-BE49-F238E27FC236}">
              <a16:creationId xmlns:a16="http://schemas.microsoft.com/office/drawing/2014/main" id="{AC2B5B95-3469-BDF8-8AB2-6F92C800400B}"/>
            </a:ext>
          </a:extLst>
        </cdr:cNvPr>
        <cdr:cNvSpPr txBox="1"/>
      </cdr:nvSpPr>
      <cdr:spPr>
        <a:xfrm xmlns:a="http://schemas.openxmlformats.org/drawingml/2006/main">
          <a:off x="7280901" y="3007874"/>
          <a:ext cx="320900" cy="36935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0.81769</cdr:x>
      <cdr:y>0.52802</cdr:y>
    </cdr:from>
    <cdr:to>
      <cdr:x>0.84868</cdr:x>
      <cdr:y>0.59286</cdr:y>
    </cdr:to>
    <cdr:sp macro="" textlink="">
      <cdr:nvSpPr>
        <cdr:cNvPr id="9" name="CuadroTexto 16">
          <a:extLst xmlns:a="http://schemas.openxmlformats.org/drawingml/2006/main">
            <a:ext uri="{FF2B5EF4-FFF2-40B4-BE49-F238E27FC236}">
              <a16:creationId xmlns:a16="http://schemas.microsoft.com/office/drawing/2014/main" id="{AC2B5B95-3469-BDF8-8AB2-6F92C800400B}"/>
            </a:ext>
          </a:extLst>
        </cdr:cNvPr>
        <cdr:cNvSpPr txBox="1"/>
      </cdr:nvSpPr>
      <cdr:spPr>
        <a:xfrm xmlns:a="http://schemas.openxmlformats.org/drawingml/2006/main">
          <a:off x="8467148" y="3007874"/>
          <a:ext cx="320900" cy="36935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0.92748</cdr:x>
      <cdr:y>0.52802</cdr:y>
    </cdr:from>
    <cdr:to>
      <cdr:x>0.95847</cdr:x>
      <cdr:y>0.59286</cdr:y>
    </cdr:to>
    <cdr:sp macro="" textlink="">
      <cdr:nvSpPr>
        <cdr:cNvPr id="10" name="CuadroTexto 16">
          <a:extLst xmlns:a="http://schemas.openxmlformats.org/drawingml/2006/main">
            <a:ext uri="{FF2B5EF4-FFF2-40B4-BE49-F238E27FC236}">
              <a16:creationId xmlns:a16="http://schemas.microsoft.com/office/drawing/2014/main" id="{AC2B5B95-3469-BDF8-8AB2-6F92C800400B}"/>
            </a:ext>
          </a:extLst>
        </cdr:cNvPr>
        <cdr:cNvSpPr txBox="1"/>
      </cdr:nvSpPr>
      <cdr:spPr>
        <a:xfrm xmlns:a="http://schemas.openxmlformats.org/drawingml/2006/main">
          <a:off x="9603970" y="3007874"/>
          <a:ext cx="320900" cy="36935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0.21864</cdr:x>
      <cdr:y>0.12089</cdr:y>
    </cdr:from>
    <cdr:to>
      <cdr:x>0.24963</cdr:x>
      <cdr:y>0.18573</cdr:y>
    </cdr:to>
    <cdr:sp macro="" textlink="">
      <cdr:nvSpPr>
        <cdr:cNvPr id="11" name="CuadroTexto 16">
          <a:extLst xmlns:a="http://schemas.openxmlformats.org/drawingml/2006/main">
            <a:ext uri="{FF2B5EF4-FFF2-40B4-BE49-F238E27FC236}">
              <a16:creationId xmlns:a16="http://schemas.microsoft.com/office/drawing/2014/main" id="{AC2B5B95-3469-BDF8-8AB2-6F92C800400B}"/>
            </a:ext>
          </a:extLst>
        </cdr:cNvPr>
        <cdr:cNvSpPr txBox="1"/>
      </cdr:nvSpPr>
      <cdr:spPr>
        <a:xfrm xmlns:a="http://schemas.openxmlformats.org/drawingml/2006/main">
          <a:off x="2264057" y="688646"/>
          <a:ext cx="320900" cy="36935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0.33201</cdr:x>
      <cdr:y>0.12089</cdr:y>
    </cdr:from>
    <cdr:to>
      <cdr:x>0.363</cdr:x>
      <cdr:y>0.18573</cdr:y>
    </cdr:to>
    <cdr:sp macro="" textlink="">
      <cdr:nvSpPr>
        <cdr:cNvPr id="12" name="CuadroTexto 16">
          <a:extLst xmlns:a="http://schemas.openxmlformats.org/drawingml/2006/main">
            <a:ext uri="{FF2B5EF4-FFF2-40B4-BE49-F238E27FC236}">
              <a16:creationId xmlns:a16="http://schemas.microsoft.com/office/drawing/2014/main" id="{AC2B5B95-3469-BDF8-8AB2-6F92C800400B}"/>
            </a:ext>
          </a:extLst>
        </cdr:cNvPr>
        <cdr:cNvSpPr txBox="1"/>
      </cdr:nvSpPr>
      <cdr:spPr>
        <a:xfrm xmlns:a="http://schemas.openxmlformats.org/drawingml/2006/main">
          <a:off x="3437949" y="688646"/>
          <a:ext cx="320900" cy="36935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0.44657</cdr:x>
      <cdr:y>0.12089</cdr:y>
    </cdr:from>
    <cdr:to>
      <cdr:x>0.47756</cdr:x>
      <cdr:y>0.18573</cdr:y>
    </cdr:to>
    <cdr:sp macro="" textlink="">
      <cdr:nvSpPr>
        <cdr:cNvPr id="13" name="CuadroTexto 16">
          <a:extLst xmlns:a="http://schemas.openxmlformats.org/drawingml/2006/main">
            <a:ext uri="{FF2B5EF4-FFF2-40B4-BE49-F238E27FC236}">
              <a16:creationId xmlns:a16="http://schemas.microsoft.com/office/drawing/2014/main" id="{AC2B5B95-3469-BDF8-8AB2-6F92C800400B}"/>
            </a:ext>
          </a:extLst>
        </cdr:cNvPr>
        <cdr:cNvSpPr txBox="1"/>
      </cdr:nvSpPr>
      <cdr:spPr>
        <a:xfrm xmlns:a="http://schemas.openxmlformats.org/drawingml/2006/main">
          <a:off x="4624198" y="688646"/>
          <a:ext cx="320900" cy="36935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0.55874</cdr:x>
      <cdr:y>0.10354</cdr:y>
    </cdr:from>
    <cdr:to>
      <cdr:x>0.58973</cdr:x>
      <cdr:y>0.16838</cdr:y>
    </cdr:to>
    <cdr:sp macro="" textlink="">
      <cdr:nvSpPr>
        <cdr:cNvPr id="14" name="CuadroTexto 16">
          <a:extLst xmlns:a="http://schemas.openxmlformats.org/drawingml/2006/main">
            <a:ext uri="{FF2B5EF4-FFF2-40B4-BE49-F238E27FC236}">
              <a16:creationId xmlns:a16="http://schemas.microsoft.com/office/drawing/2014/main" id="{AC2B5B95-3469-BDF8-8AB2-6F92C800400B}"/>
            </a:ext>
          </a:extLst>
        </cdr:cNvPr>
        <cdr:cNvSpPr txBox="1"/>
      </cdr:nvSpPr>
      <cdr:spPr>
        <a:xfrm xmlns:a="http://schemas.openxmlformats.org/drawingml/2006/main">
          <a:off x="5785732" y="589821"/>
          <a:ext cx="320900" cy="36935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0.6733</cdr:x>
      <cdr:y>0.10137</cdr:y>
    </cdr:from>
    <cdr:to>
      <cdr:x>0.70429</cdr:x>
      <cdr:y>0.16621</cdr:y>
    </cdr:to>
    <cdr:sp macro="" textlink="">
      <cdr:nvSpPr>
        <cdr:cNvPr id="15" name="CuadroTexto 16">
          <a:extLst xmlns:a="http://schemas.openxmlformats.org/drawingml/2006/main">
            <a:ext uri="{FF2B5EF4-FFF2-40B4-BE49-F238E27FC236}">
              <a16:creationId xmlns:a16="http://schemas.microsoft.com/office/drawing/2014/main" id="{AC2B5B95-3469-BDF8-8AB2-6F92C800400B}"/>
            </a:ext>
          </a:extLst>
        </cdr:cNvPr>
        <cdr:cNvSpPr txBox="1"/>
      </cdr:nvSpPr>
      <cdr:spPr>
        <a:xfrm xmlns:a="http://schemas.openxmlformats.org/drawingml/2006/main">
          <a:off x="6971981" y="577464"/>
          <a:ext cx="320900" cy="36935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0.78428</cdr:x>
      <cdr:y>0.09703</cdr:y>
    </cdr:from>
    <cdr:to>
      <cdr:x>0.81527</cdr:x>
      <cdr:y>0.16187</cdr:y>
    </cdr:to>
    <cdr:sp macro="" textlink="">
      <cdr:nvSpPr>
        <cdr:cNvPr id="16" name="CuadroTexto 16">
          <a:extLst xmlns:a="http://schemas.openxmlformats.org/drawingml/2006/main">
            <a:ext uri="{FF2B5EF4-FFF2-40B4-BE49-F238E27FC236}">
              <a16:creationId xmlns:a16="http://schemas.microsoft.com/office/drawing/2014/main" id="{AC2B5B95-3469-BDF8-8AB2-6F92C800400B}"/>
            </a:ext>
          </a:extLst>
        </cdr:cNvPr>
        <cdr:cNvSpPr txBox="1"/>
      </cdr:nvSpPr>
      <cdr:spPr>
        <a:xfrm xmlns:a="http://schemas.openxmlformats.org/drawingml/2006/main">
          <a:off x="8121160" y="552750"/>
          <a:ext cx="320900" cy="36935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0.89764</cdr:x>
      <cdr:y>0.06883</cdr:y>
    </cdr:from>
    <cdr:to>
      <cdr:x>0.92863</cdr:x>
      <cdr:y>0.13367</cdr:y>
    </cdr:to>
    <cdr:sp macro="" textlink="">
      <cdr:nvSpPr>
        <cdr:cNvPr id="17" name="CuadroTexto 16">
          <a:extLst xmlns:a="http://schemas.openxmlformats.org/drawingml/2006/main">
            <a:ext uri="{FF2B5EF4-FFF2-40B4-BE49-F238E27FC236}">
              <a16:creationId xmlns:a16="http://schemas.microsoft.com/office/drawing/2014/main" id="{AC2B5B95-3469-BDF8-8AB2-6F92C800400B}"/>
            </a:ext>
          </a:extLst>
        </cdr:cNvPr>
        <cdr:cNvSpPr txBox="1"/>
      </cdr:nvSpPr>
      <cdr:spPr>
        <a:xfrm xmlns:a="http://schemas.openxmlformats.org/drawingml/2006/main">
          <a:off x="9295052" y="392112"/>
          <a:ext cx="320900" cy="36935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cdr:x>
      <cdr:y>0.95137</cdr:y>
    </cdr:from>
    <cdr:to>
      <cdr:x>0.20151</cdr:x>
      <cdr:y>1</cdr:y>
    </cdr:to>
    <cdr:sp macro="" textlink="">
      <cdr:nvSpPr>
        <cdr:cNvPr id="18" name="CuadroTexto 13">
          <a:extLst xmlns:a="http://schemas.openxmlformats.org/drawingml/2006/main">
            <a:ext uri="{FF2B5EF4-FFF2-40B4-BE49-F238E27FC236}">
              <a16:creationId xmlns:a16="http://schemas.microsoft.com/office/drawing/2014/main" id="{89406F87-C8C5-0858-6E4B-B14436D370CE}"/>
            </a:ext>
          </a:extLst>
        </cdr:cNvPr>
        <cdr:cNvSpPr txBox="1"/>
      </cdr:nvSpPr>
      <cdr:spPr>
        <a:xfrm xmlns:a="http://schemas.openxmlformats.org/drawingml/2006/main">
          <a:off x="-1234110" y="5419465"/>
          <a:ext cx="2086597"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sz="1200" b="1" i="1" dirty="0"/>
            <a:t>Voth M., </a:t>
          </a:r>
          <a:r>
            <a:rPr lang="es-MX" sz="1200" b="1" i="1" dirty="0" err="1"/>
            <a:t>Sap</a:t>
          </a:r>
          <a:r>
            <a:rPr lang="es-MX" sz="1200" b="1" i="1" dirty="0"/>
            <a:t> </a:t>
          </a:r>
          <a:r>
            <a:rPr lang="es-MX" sz="1200" b="1" i="1" dirty="0" err="1"/>
            <a:t>Neuland</a:t>
          </a:r>
          <a:r>
            <a:rPr lang="es-MX" sz="1200" b="1" i="1" dirty="0"/>
            <a:t>, 2024</a:t>
          </a:r>
          <a:endParaRPr lang="es-PY" sz="1200" b="1" i="1" dirty="0"/>
        </a:p>
      </cdr:txBody>
    </cdr:sp>
  </cdr:relSizeAnchor>
</c:userShapes>
</file>

<file path=ppt/drawings/drawing5.xml><?xml version="1.0" encoding="utf-8"?>
<c:userShapes xmlns:c="http://schemas.openxmlformats.org/drawingml/2006/chart">
  <cdr:relSizeAnchor xmlns:cdr="http://schemas.openxmlformats.org/drawingml/2006/chartDrawing">
    <cdr:from>
      <cdr:x>0.1099</cdr:x>
      <cdr:y>0.19306</cdr:y>
    </cdr:from>
    <cdr:to>
      <cdr:x>0.14055</cdr:x>
      <cdr:y>0.26061</cdr:y>
    </cdr:to>
    <cdr:sp macro="" textlink="">
      <cdr:nvSpPr>
        <cdr:cNvPr id="2" name="CuadroTexto 6">
          <a:extLst xmlns:a="http://schemas.openxmlformats.org/drawingml/2006/main">
            <a:ext uri="{FF2B5EF4-FFF2-40B4-BE49-F238E27FC236}">
              <a16:creationId xmlns:a16="http://schemas.microsoft.com/office/drawing/2014/main" id="{56FBA737-97F0-A927-FD52-ACF772B3F6A6}"/>
            </a:ext>
          </a:extLst>
        </cdr:cNvPr>
        <cdr:cNvSpPr txBox="1"/>
      </cdr:nvSpPr>
      <cdr:spPr>
        <a:xfrm xmlns:a="http://schemas.openxmlformats.org/drawingml/2006/main">
          <a:off x="1150552" y="1055537"/>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0.14412</cdr:x>
      <cdr:y>0.16518</cdr:y>
    </cdr:from>
    <cdr:to>
      <cdr:x>0.17478</cdr:x>
      <cdr:y>0.23273</cdr:y>
    </cdr:to>
    <cdr:sp macro="" textlink="">
      <cdr:nvSpPr>
        <cdr:cNvPr id="3" name="CuadroTexto 6">
          <a:extLst xmlns:a="http://schemas.openxmlformats.org/drawingml/2006/main">
            <a:ext uri="{FF2B5EF4-FFF2-40B4-BE49-F238E27FC236}">
              <a16:creationId xmlns:a16="http://schemas.microsoft.com/office/drawing/2014/main" id="{56FBA737-97F0-A927-FD52-ACF772B3F6A6}"/>
            </a:ext>
          </a:extLst>
        </cdr:cNvPr>
        <cdr:cNvSpPr txBox="1"/>
      </cdr:nvSpPr>
      <cdr:spPr>
        <a:xfrm xmlns:a="http://schemas.openxmlformats.org/drawingml/2006/main">
          <a:off x="1508897" y="903118"/>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0.2232</cdr:x>
      <cdr:y>0.19532</cdr:y>
    </cdr:from>
    <cdr:to>
      <cdr:x>0.25386</cdr:x>
      <cdr:y>0.26287</cdr:y>
    </cdr:to>
    <cdr:sp macro="" textlink="">
      <cdr:nvSpPr>
        <cdr:cNvPr id="4" name="CuadroTexto 6">
          <a:extLst xmlns:a="http://schemas.openxmlformats.org/drawingml/2006/main">
            <a:ext uri="{FF2B5EF4-FFF2-40B4-BE49-F238E27FC236}">
              <a16:creationId xmlns:a16="http://schemas.microsoft.com/office/drawing/2014/main" id="{56FBA737-97F0-A927-FD52-ACF772B3F6A6}"/>
            </a:ext>
          </a:extLst>
        </cdr:cNvPr>
        <cdr:cNvSpPr txBox="1"/>
      </cdr:nvSpPr>
      <cdr:spPr>
        <a:xfrm xmlns:a="http://schemas.openxmlformats.org/drawingml/2006/main">
          <a:off x="2336800" y="1067893"/>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0.25507</cdr:x>
      <cdr:y>0.16518</cdr:y>
    </cdr:from>
    <cdr:to>
      <cdr:x>0.28572</cdr:x>
      <cdr:y>0.23273</cdr:y>
    </cdr:to>
    <cdr:sp macro="" textlink="">
      <cdr:nvSpPr>
        <cdr:cNvPr id="5" name="CuadroTexto 6">
          <a:extLst xmlns:a="http://schemas.openxmlformats.org/drawingml/2006/main">
            <a:ext uri="{FF2B5EF4-FFF2-40B4-BE49-F238E27FC236}">
              <a16:creationId xmlns:a16="http://schemas.microsoft.com/office/drawing/2014/main" id="{56FBA737-97F0-A927-FD52-ACF772B3F6A6}"/>
            </a:ext>
          </a:extLst>
        </cdr:cNvPr>
        <cdr:cNvSpPr txBox="1"/>
      </cdr:nvSpPr>
      <cdr:spPr>
        <a:xfrm xmlns:a="http://schemas.openxmlformats.org/drawingml/2006/main">
          <a:off x="2670432" y="903118"/>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0.33769</cdr:x>
      <cdr:y>0.25182</cdr:y>
    </cdr:from>
    <cdr:to>
      <cdr:x>0.36834</cdr:x>
      <cdr:y>0.31937</cdr:y>
    </cdr:to>
    <cdr:sp macro="" textlink="">
      <cdr:nvSpPr>
        <cdr:cNvPr id="6" name="CuadroTexto 6">
          <a:extLst xmlns:a="http://schemas.openxmlformats.org/drawingml/2006/main">
            <a:ext uri="{FF2B5EF4-FFF2-40B4-BE49-F238E27FC236}">
              <a16:creationId xmlns:a16="http://schemas.microsoft.com/office/drawing/2014/main" id="{56FBA737-97F0-A927-FD52-ACF772B3F6A6}"/>
            </a:ext>
          </a:extLst>
        </cdr:cNvPr>
        <cdr:cNvSpPr txBox="1"/>
      </cdr:nvSpPr>
      <cdr:spPr>
        <a:xfrm xmlns:a="http://schemas.openxmlformats.org/drawingml/2006/main">
          <a:off x="3535405" y="1376813"/>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0.37074</cdr:x>
      <cdr:y>0.16518</cdr:y>
    </cdr:from>
    <cdr:to>
      <cdr:x>0.40139</cdr:x>
      <cdr:y>0.23273</cdr:y>
    </cdr:to>
    <cdr:sp macro="" textlink="">
      <cdr:nvSpPr>
        <cdr:cNvPr id="7" name="CuadroTexto 6">
          <a:extLst xmlns:a="http://schemas.openxmlformats.org/drawingml/2006/main">
            <a:ext uri="{FF2B5EF4-FFF2-40B4-BE49-F238E27FC236}">
              <a16:creationId xmlns:a16="http://schemas.microsoft.com/office/drawing/2014/main" id="{56FBA737-97F0-A927-FD52-ACF772B3F6A6}"/>
            </a:ext>
          </a:extLst>
        </cdr:cNvPr>
        <cdr:cNvSpPr txBox="1"/>
      </cdr:nvSpPr>
      <cdr:spPr>
        <a:xfrm xmlns:a="http://schemas.openxmlformats.org/drawingml/2006/main">
          <a:off x="3881395" y="903118"/>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0.45099</cdr:x>
      <cdr:y>0.25634</cdr:y>
    </cdr:from>
    <cdr:to>
      <cdr:x>0.48165</cdr:x>
      <cdr:y>0.32389</cdr:y>
    </cdr:to>
    <cdr:sp macro="" textlink="">
      <cdr:nvSpPr>
        <cdr:cNvPr id="8" name="CuadroTexto 6">
          <a:extLst xmlns:a="http://schemas.openxmlformats.org/drawingml/2006/main">
            <a:ext uri="{FF2B5EF4-FFF2-40B4-BE49-F238E27FC236}">
              <a16:creationId xmlns:a16="http://schemas.microsoft.com/office/drawing/2014/main" id="{56FBA737-97F0-A927-FD52-ACF772B3F6A6}"/>
            </a:ext>
          </a:extLst>
        </cdr:cNvPr>
        <cdr:cNvSpPr txBox="1"/>
      </cdr:nvSpPr>
      <cdr:spPr>
        <a:xfrm xmlns:a="http://schemas.openxmlformats.org/drawingml/2006/main">
          <a:off x="4721654" y="1401526"/>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0.48306</cdr:x>
      <cdr:y>0.16518</cdr:y>
    </cdr:from>
    <cdr:to>
      <cdr:x>0.51371</cdr:x>
      <cdr:y>0.23273</cdr:y>
    </cdr:to>
    <cdr:sp macro="" textlink="">
      <cdr:nvSpPr>
        <cdr:cNvPr id="9" name="CuadroTexto 6">
          <a:extLst xmlns:a="http://schemas.openxmlformats.org/drawingml/2006/main">
            <a:ext uri="{FF2B5EF4-FFF2-40B4-BE49-F238E27FC236}">
              <a16:creationId xmlns:a16="http://schemas.microsoft.com/office/drawing/2014/main" id="{56FBA737-97F0-A927-FD52-ACF772B3F6A6}"/>
            </a:ext>
          </a:extLst>
        </cdr:cNvPr>
        <cdr:cNvSpPr txBox="1"/>
      </cdr:nvSpPr>
      <cdr:spPr>
        <a:xfrm xmlns:a="http://schemas.openxmlformats.org/drawingml/2006/main">
          <a:off x="5057334" y="903118"/>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0.56076</cdr:x>
      <cdr:y>0.24504</cdr:y>
    </cdr:from>
    <cdr:to>
      <cdr:x>0.59141</cdr:x>
      <cdr:y>0.31259</cdr:y>
    </cdr:to>
    <cdr:sp macro="" textlink="">
      <cdr:nvSpPr>
        <cdr:cNvPr id="10" name="CuadroTexto 6">
          <a:extLst xmlns:a="http://schemas.openxmlformats.org/drawingml/2006/main">
            <a:ext uri="{FF2B5EF4-FFF2-40B4-BE49-F238E27FC236}">
              <a16:creationId xmlns:a16="http://schemas.microsoft.com/office/drawing/2014/main" id="{56FBA737-97F0-A927-FD52-ACF772B3F6A6}"/>
            </a:ext>
          </a:extLst>
        </cdr:cNvPr>
        <cdr:cNvSpPr txBox="1"/>
      </cdr:nvSpPr>
      <cdr:spPr>
        <a:xfrm xmlns:a="http://schemas.openxmlformats.org/drawingml/2006/main">
          <a:off x="5870833" y="1339742"/>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0.59145</cdr:x>
      <cdr:y>0.13141</cdr:y>
    </cdr:from>
    <cdr:to>
      <cdr:x>0.6221</cdr:x>
      <cdr:y>0.19896</cdr:y>
    </cdr:to>
    <cdr:sp macro="" textlink="">
      <cdr:nvSpPr>
        <cdr:cNvPr id="11" name="CuadroTexto 6">
          <a:extLst xmlns:a="http://schemas.openxmlformats.org/drawingml/2006/main">
            <a:ext uri="{FF2B5EF4-FFF2-40B4-BE49-F238E27FC236}">
              <a16:creationId xmlns:a16="http://schemas.microsoft.com/office/drawing/2014/main" id="{56FBA737-97F0-A927-FD52-ACF772B3F6A6}"/>
            </a:ext>
          </a:extLst>
        </cdr:cNvPr>
        <cdr:cNvSpPr txBox="1"/>
      </cdr:nvSpPr>
      <cdr:spPr>
        <a:xfrm xmlns:a="http://schemas.openxmlformats.org/drawingml/2006/main">
          <a:off x="6192108" y="718452"/>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0.67406</cdr:x>
      <cdr:y>0.24052</cdr:y>
    </cdr:from>
    <cdr:to>
      <cdr:x>0.70472</cdr:x>
      <cdr:y>0.30807</cdr:y>
    </cdr:to>
    <cdr:sp macro="" textlink="">
      <cdr:nvSpPr>
        <cdr:cNvPr id="12" name="CuadroTexto 6">
          <a:extLst xmlns:a="http://schemas.openxmlformats.org/drawingml/2006/main">
            <a:ext uri="{FF2B5EF4-FFF2-40B4-BE49-F238E27FC236}">
              <a16:creationId xmlns:a16="http://schemas.microsoft.com/office/drawing/2014/main" id="{56FBA737-97F0-A927-FD52-ACF772B3F6A6}"/>
            </a:ext>
          </a:extLst>
        </cdr:cNvPr>
        <cdr:cNvSpPr txBox="1"/>
      </cdr:nvSpPr>
      <cdr:spPr>
        <a:xfrm xmlns:a="http://schemas.openxmlformats.org/drawingml/2006/main">
          <a:off x="7057081" y="1315029"/>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0.70475</cdr:x>
      <cdr:y>0.19306</cdr:y>
    </cdr:from>
    <cdr:to>
      <cdr:x>0.73541</cdr:x>
      <cdr:y>0.26061</cdr:y>
    </cdr:to>
    <cdr:sp macro="" textlink="">
      <cdr:nvSpPr>
        <cdr:cNvPr id="13" name="CuadroTexto 6">
          <a:extLst xmlns:a="http://schemas.openxmlformats.org/drawingml/2006/main">
            <a:ext uri="{FF2B5EF4-FFF2-40B4-BE49-F238E27FC236}">
              <a16:creationId xmlns:a16="http://schemas.microsoft.com/office/drawing/2014/main" id="{56FBA737-97F0-A927-FD52-ACF772B3F6A6}"/>
            </a:ext>
          </a:extLst>
        </cdr:cNvPr>
        <cdr:cNvSpPr txBox="1"/>
      </cdr:nvSpPr>
      <cdr:spPr>
        <a:xfrm xmlns:a="http://schemas.openxmlformats.org/drawingml/2006/main">
          <a:off x="7378357" y="1055537"/>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0.78383</cdr:x>
      <cdr:y>0.21114</cdr:y>
    </cdr:from>
    <cdr:to>
      <cdr:x>0.81448</cdr:x>
      <cdr:y>0.27869</cdr:y>
    </cdr:to>
    <cdr:sp macro="" textlink="">
      <cdr:nvSpPr>
        <cdr:cNvPr id="14" name="CuadroTexto 6">
          <a:extLst xmlns:a="http://schemas.openxmlformats.org/drawingml/2006/main">
            <a:ext uri="{FF2B5EF4-FFF2-40B4-BE49-F238E27FC236}">
              <a16:creationId xmlns:a16="http://schemas.microsoft.com/office/drawing/2014/main" id="{56FBA737-97F0-A927-FD52-ACF772B3F6A6}"/>
            </a:ext>
          </a:extLst>
        </cdr:cNvPr>
        <cdr:cNvSpPr txBox="1"/>
      </cdr:nvSpPr>
      <cdr:spPr>
        <a:xfrm xmlns:a="http://schemas.openxmlformats.org/drawingml/2006/main">
          <a:off x="8206259" y="1154391"/>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0.81806</cdr:x>
      <cdr:y>0.15109</cdr:y>
    </cdr:from>
    <cdr:to>
      <cdr:x>0.84871</cdr:x>
      <cdr:y>0.21865</cdr:y>
    </cdr:to>
    <cdr:sp macro="" textlink="">
      <cdr:nvSpPr>
        <cdr:cNvPr id="15" name="CuadroTexto 6">
          <a:extLst xmlns:a="http://schemas.openxmlformats.org/drawingml/2006/main">
            <a:ext uri="{FF2B5EF4-FFF2-40B4-BE49-F238E27FC236}">
              <a16:creationId xmlns:a16="http://schemas.microsoft.com/office/drawing/2014/main" id="{56FBA737-97F0-A927-FD52-ACF772B3F6A6}"/>
            </a:ext>
          </a:extLst>
        </cdr:cNvPr>
        <cdr:cNvSpPr txBox="1"/>
      </cdr:nvSpPr>
      <cdr:spPr>
        <a:xfrm xmlns:a="http://schemas.openxmlformats.org/drawingml/2006/main">
          <a:off x="8564606" y="826101"/>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0.89596</cdr:x>
      <cdr:y>0.19984</cdr:y>
    </cdr:from>
    <cdr:to>
      <cdr:x>0.92661</cdr:x>
      <cdr:y>0.26739</cdr:y>
    </cdr:to>
    <cdr:sp macro="" textlink="">
      <cdr:nvSpPr>
        <cdr:cNvPr id="16" name="CuadroTexto 6">
          <a:extLst xmlns:a="http://schemas.openxmlformats.org/drawingml/2006/main">
            <a:ext uri="{FF2B5EF4-FFF2-40B4-BE49-F238E27FC236}">
              <a16:creationId xmlns:a16="http://schemas.microsoft.com/office/drawing/2014/main" id="{56FBA737-97F0-A927-FD52-ACF772B3F6A6}"/>
            </a:ext>
          </a:extLst>
        </cdr:cNvPr>
        <cdr:cNvSpPr txBox="1"/>
      </cdr:nvSpPr>
      <cdr:spPr>
        <a:xfrm xmlns:a="http://schemas.openxmlformats.org/drawingml/2006/main">
          <a:off x="9380151" y="1092607"/>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0.93018</cdr:x>
      <cdr:y>0.13141</cdr:y>
    </cdr:from>
    <cdr:to>
      <cdr:x>0.96084</cdr:x>
      <cdr:y>0.19896</cdr:y>
    </cdr:to>
    <cdr:sp macro="" textlink="">
      <cdr:nvSpPr>
        <cdr:cNvPr id="17" name="CuadroTexto 6">
          <a:extLst xmlns:a="http://schemas.openxmlformats.org/drawingml/2006/main">
            <a:ext uri="{FF2B5EF4-FFF2-40B4-BE49-F238E27FC236}">
              <a16:creationId xmlns:a16="http://schemas.microsoft.com/office/drawing/2014/main" id="{56FBA737-97F0-A927-FD52-ACF772B3F6A6}"/>
            </a:ext>
          </a:extLst>
        </cdr:cNvPr>
        <cdr:cNvSpPr txBox="1"/>
      </cdr:nvSpPr>
      <cdr:spPr>
        <a:xfrm xmlns:a="http://schemas.openxmlformats.org/drawingml/2006/main">
          <a:off x="9738498" y="718452"/>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cdr:x>
      <cdr:y>0.94934</cdr:y>
    </cdr:from>
    <cdr:to>
      <cdr:x>0.1993</cdr:x>
      <cdr:y>1</cdr:y>
    </cdr:to>
    <cdr:sp macro="" textlink="">
      <cdr:nvSpPr>
        <cdr:cNvPr id="18" name="CuadroTexto 13">
          <a:extLst xmlns:a="http://schemas.openxmlformats.org/drawingml/2006/main">
            <a:ext uri="{FF2B5EF4-FFF2-40B4-BE49-F238E27FC236}">
              <a16:creationId xmlns:a16="http://schemas.microsoft.com/office/drawing/2014/main" id="{89406F87-C8C5-0858-6E4B-B14436D370CE}"/>
            </a:ext>
          </a:extLst>
        </cdr:cNvPr>
        <cdr:cNvSpPr txBox="1"/>
      </cdr:nvSpPr>
      <cdr:spPr>
        <a:xfrm xmlns:a="http://schemas.openxmlformats.org/drawingml/2006/main">
          <a:off x="0" y="5190436"/>
          <a:ext cx="2086597"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sz="1200" b="1" i="1" dirty="0"/>
            <a:t>Voth M., </a:t>
          </a:r>
          <a:r>
            <a:rPr lang="es-MX" sz="1200" b="1" i="1" dirty="0" err="1"/>
            <a:t>Sap</a:t>
          </a:r>
          <a:r>
            <a:rPr lang="es-MX" sz="1200" b="1" i="1" dirty="0"/>
            <a:t> </a:t>
          </a:r>
          <a:r>
            <a:rPr lang="es-MX" sz="1200" b="1" i="1" dirty="0" err="1"/>
            <a:t>Neuland</a:t>
          </a:r>
          <a:r>
            <a:rPr lang="es-MX" sz="1200" b="1" i="1" dirty="0"/>
            <a:t>, 2024</a:t>
          </a:r>
          <a:endParaRPr lang="es-PY" sz="1200" b="1" i="1" dirty="0"/>
        </a:p>
      </cdr:txBody>
    </cdr:sp>
  </cdr:relSizeAnchor>
</c:userShapes>
</file>

<file path=ppt/drawings/drawing6.xml><?xml version="1.0" encoding="utf-8"?>
<c:userShapes xmlns:c="http://schemas.openxmlformats.org/drawingml/2006/chart">
  <cdr:relSizeAnchor xmlns:cdr="http://schemas.openxmlformats.org/drawingml/2006/chartDrawing">
    <cdr:from>
      <cdr:x>0</cdr:x>
      <cdr:y>0.95041</cdr:y>
    </cdr:from>
    <cdr:to>
      <cdr:x>0.20079</cdr:x>
      <cdr:y>1</cdr:y>
    </cdr:to>
    <cdr:sp macro="" textlink="">
      <cdr:nvSpPr>
        <cdr:cNvPr id="2" name="CuadroTexto 13">
          <a:extLst xmlns:a="http://schemas.openxmlformats.org/drawingml/2006/main">
            <a:ext uri="{FF2B5EF4-FFF2-40B4-BE49-F238E27FC236}">
              <a16:creationId xmlns:a16="http://schemas.microsoft.com/office/drawing/2014/main" id="{89406F87-C8C5-0858-6E4B-B14436D370CE}"/>
            </a:ext>
          </a:extLst>
        </cdr:cNvPr>
        <cdr:cNvSpPr txBox="1"/>
      </cdr:nvSpPr>
      <cdr:spPr>
        <a:xfrm xmlns:a="http://schemas.openxmlformats.org/drawingml/2006/main">
          <a:off x="-1203196" y="5308256"/>
          <a:ext cx="2086597"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sz="1200" b="1" i="1" dirty="0"/>
            <a:t>Voth M., </a:t>
          </a:r>
          <a:r>
            <a:rPr lang="es-MX" sz="1200" b="1" i="1" dirty="0" err="1"/>
            <a:t>Sap</a:t>
          </a:r>
          <a:r>
            <a:rPr lang="es-MX" sz="1200" b="1" i="1" dirty="0"/>
            <a:t> </a:t>
          </a:r>
          <a:r>
            <a:rPr lang="es-MX" sz="1200" b="1" i="1" dirty="0" err="1"/>
            <a:t>Neuland</a:t>
          </a:r>
          <a:r>
            <a:rPr lang="es-MX" sz="1200" b="1" i="1" dirty="0"/>
            <a:t>, 2024</a:t>
          </a:r>
          <a:endParaRPr lang="es-PY" sz="1200" b="1" i="1" dirty="0"/>
        </a:p>
      </cdr:txBody>
    </cdr:sp>
  </cdr:relSizeAnchor>
  <cdr:relSizeAnchor xmlns:cdr="http://schemas.openxmlformats.org/drawingml/2006/chartDrawing">
    <cdr:from>
      <cdr:x>0.41082</cdr:x>
      <cdr:y>0.2146</cdr:y>
    </cdr:from>
    <cdr:to>
      <cdr:x>0.49881</cdr:x>
      <cdr:y>0.37832</cdr:y>
    </cdr:to>
    <cdr:sp macro="" textlink="">
      <cdr:nvSpPr>
        <cdr:cNvPr id="3" name="CuadroTexto 2">
          <a:extLst xmlns:a="http://schemas.openxmlformats.org/drawingml/2006/main">
            <a:ext uri="{FF2B5EF4-FFF2-40B4-BE49-F238E27FC236}">
              <a16:creationId xmlns:a16="http://schemas.microsoft.com/office/drawing/2014/main" id="{66AAF545-FE74-3B0F-EF09-FCAAAE0EFDB3}"/>
            </a:ext>
          </a:extLst>
        </cdr:cNvPr>
        <cdr:cNvSpPr txBox="1"/>
      </cdr:nvSpPr>
      <cdr:spPr>
        <a:xfrm xmlns:a="http://schemas.openxmlformats.org/drawingml/2006/main">
          <a:off x="4269281" y="119860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s-PY" sz="1100" kern="1200" dirty="0"/>
        </a:p>
      </cdr:txBody>
    </cdr:sp>
  </cdr:relSizeAnchor>
  <cdr:relSizeAnchor xmlns:cdr="http://schemas.openxmlformats.org/drawingml/2006/chartDrawing">
    <cdr:from>
      <cdr:x>0.4195</cdr:x>
      <cdr:y>0.15253</cdr:y>
    </cdr:from>
    <cdr:to>
      <cdr:x>0.50951</cdr:x>
      <cdr:y>0.27655</cdr:y>
    </cdr:to>
    <cdr:sp macro="" textlink="">
      <cdr:nvSpPr>
        <cdr:cNvPr id="4" name="CuadroTexto 3">
          <a:extLst xmlns:a="http://schemas.openxmlformats.org/drawingml/2006/main">
            <a:ext uri="{FF2B5EF4-FFF2-40B4-BE49-F238E27FC236}">
              <a16:creationId xmlns:a16="http://schemas.microsoft.com/office/drawing/2014/main" id="{60D012E6-F5B5-F7FB-B6DB-E51FE4CB0C20}"/>
            </a:ext>
          </a:extLst>
        </cdr:cNvPr>
        <cdr:cNvSpPr txBox="1"/>
      </cdr:nvSpPr>
      <cdr:spPr>
        <a:xfrm xmlns:a="http://schemas.openxmlformats.org/drawingml/2006/main">
          <a:off x="4359486" y="851931"/>
          <a:ext cx="935406" cy="6926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PY" sz="1100" kern="1200" dirty="0"/>
        </a:p>
      </cdr:txBody>
    </cdr:sp>
  </cdr:relSizeAnchor>
  <cdr:relSizeAnchor xmlns:cdr="http://schemas.openxmlformats.org/drawingml/2006/chartDrawing">
    <cdr:from>
      <cdr:x>0.16469</cdr:x>
      <cdr:y>0.26967</cdr:y>
    </cdr:from>
    <cdr:to>
      <cdr:x>0.26338</cdr:x>
      <cdr:y>0.34046</cdr:y>
    </cdr:to>
    <cdr:sp macro="" textlink="">
      <cdr:nvSpPr>
        <cdr:cNvPr id="5" name="CuadroTexto 4">
          <a:extLst xmlns:a="http://schemas.openxmlformats.org/drawingml/2006/main">
            <a:ext uri="{FF2B5EF4-FFF2-40B4-BE49-F238E27FC236}">
              <a16:creationId xmlns:a16="http://schemas.microsoft.com/office/drawing/2014/main" id="{A77AE017-3EE0-6131-A7C7-37C685F51EAF}"/>
            </a:ext>
          </a:extLst>
        </cdr:cNvPr>
        <cdr:cNvSpPr txBox="1"/>
      </cdr:nvSpPr>
      <cdr:spPr>
        <a:xfrm xmlns:a="http://schemas.openxmlformats.org/drawingml/2006/main">
          <a:off x="1711431" y="1506154"/>
          <a:ext cx="1025611" cy="3954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MX" sz="1800" kern="1200" dirty="0"/>
            <a:t>CV 208%</a:t>
          </a:r>
          <a:endParaRPr lang="es-PY" sz="1800" kern="1200" dirty="0"/>
        </a:p>
      </cdr:txBody>
    </cdr:sp>
  </cdr:relSizeAnchor>
</c:userShapes>
</file>

<file path=ppt/drawings/drawing7.xml><?xml version="1.0" encoding="utf-8"?>
<c:userShapes xmlns:c="http://schemas.openxmlformats.org/drawingml/2006/chart">
  <cdr:relSizeAnchor xmlns:cdr="http://schemas.openxmlformats.org/drawingml/2006/chartDrawing">
    <cdr:from>
      <cdr:x>0</cdr:x>
      <cdr:y>0.95007</cdr:y>
    </cdr:from>
    <cdr:to>
      <cdr:x>0.20402</cdr:x>
      <cdr:y>1</cdr:y>
    </cdr:to>
    <cdr:sp macro="" textlink="">
      <cdr:nvSpPr>
        <cdr:cNvPr id="2" name="CuadroTexto 13">
          <a:extLst xmlns:a="http://schemas.openxmlformats.org/drawingml/2006/main">
            <a:ext uri="{FF2B5EF4-FFF2-40B4-BE49-F238E27FC236}">
              <a16:creationId xmlns:a16="http://schemas.microsoft.com/office/drawing/2014/main" id="{89406F87-C8C5-0858-6E4B-B14436D370CE}"/>
            </a:ext>
          </a:extLst>
        </cdr:cNvPr>
        <cdr:cNvSpPr txBox="1"/>
      </cdr:nvSpPr>
      <cdr:spPr>
        <a:xfrm xmlns:a="http://schemas.openxmlformats.org/drawingml/2006/main">
          <a:off x="0" y="5271185"/>
          <a:ext cx="2086597"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sz="1200" b="1" i="1" dirty="0"/>
            <a:t>Voth M., </a:t>
          </a:r>
          <a:r>
            <a:rPr lang="es-MX" sz="1200" b="1" i="1" dirty="0" err="1"/>
            <a:t>Sap</a:t>
          </a:r>
          <a:r>
            <a:rPr lang="es-MX" sz="1200" b="1" i="1" dirty="0"/>
            <a:t> </a:t>
          </a:r>
          <a:r>
            <a:rPr lang="es-MX" sz="1200" b="1" i="1" dirty="0" err="1"/>
            <a:t>Neuland</a:t>
          </a:r>
          <a:r>
            <a:rPr lang="es-MX" sz="1200" b="1" i="1" dirty="0"/>
            <a:t>, 2024</a:t>
          </a:r>
          <a:endParaRPr lang="es-PY" sz="1200" b="1" i="1" dirty="0"/>
        </a:p>
      </cdr:txBody>
    </cdr:sp>
  </cdr:relSizeAnchor>
</c:userShapes>
</file>

<file path=ppt/drawings/drawing8.xml><?xml version="1.0" encoding="utf-8"?>
<c:userShapes xmlns:c="http://schemas.openxmlformats.org/drawingml/2006/chart">
  <cdr:relSizeAnchor xmlns:cdr="http://schemas.openxmlformats.org/drawingml/2006/chartDrawing">
    <cdr:from>
      <cdr:x>0.15451</cdr:x>
      <cdr:y>0.26344</cdr:y>
    </cdr:from>
    <cdr:to>
      <cdr:x>0.18548</cdr:x>
      <cdr:y>0.32978</cdr:y>
    </cdr:to>
    <cdr:sp macro="" textlink="">
      <cdr:nvSpPr>
        <cdr:cNvPr id="2" name="CuadroTexto 13">
          <a:extLst xmlns:a="http://schemas.openxmlformats.org/drawingml/2006/main">
            <a:ext uri="{FF2B5EF4-FFF2-40B4-BE49-F238E27FC236}">
              <a16:creationId xmlns:a16="http://schemas.microsoft.com/office/drawing/2014/main" id="{A42CF884-7F14-D9CE-E15C-158D6893A083}"/>
            </a:ext>
          </a:extLst>
        </cdr:cNvPr>
        <cdr:cNvSpPr txBox="1"/>
      </cdr:nvSpPr>
      <cdr:spPr>
        <a:xfrm xmlns:a="http://schemas.openxmlformats.org/drawingml/2006/main">
          <a:off x="1601017" y="1466737"/>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0.91774</cdr:x>
      <cdr:y>0.08811</cdr:y>
    </cdr:from>
    <cdr:to>
      <cdr:x>0.94871</cdr:x>
      <cdr:y>0.15444</cdr:y>
    </cdr:to>
    <cdr:sp macro="" textlink="">
      <cdr:nvSpPr>
        <cdr:cNvPr id="3" name="CuadroTexto 13">
          <a:extLst xmlns:a="http://schemas.openxmlformats.org/drawingml/2006/main">
            <a:ext uri="{FF2B5EF4-FFF2-40B4-BE49-F238E27FC236}">
              <a16:creationId xmlns:a16="http://schemas.microsoft.com/office/drawing/2014/main" id="{A42CF884-7F14-D9CE-E15C-158D6893A083}"/>
            </a:ext>
          </a:extLst>
        </cdr:cNvPr>
        <cdr:cNvSpPr txBox="1"/>
      </cdr:nvSpPr>
      <cdr:spPr>
        <a:xfrm xmlns:a="http://schemas.openxmlformats.org/drawingml/2006/main">
          <a:off x="9509341" y="490552"/>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0.80683</cdr:x>
      <cdr:y>0.10364</cdr:y>
    </cdr:from>
    <cdr:to>
      <cdr:x>0.8378</cdr:x>
      <cdr:y>0.16998</cdr:y>
    </cdr:to>
    <cdr:sp macro="" textlink="">
      <cdr:nvSpPr>
        <cdr:cNvPr id="4" name="CuadroTexto 13">
          <a:extLst xmlns:a="http://schemas.openxmlformats.org/drawingml/2006/main">
            <a:ext uri="{FF2B5EF4-FFF2-40B4-BE49-F238E27FC236}">
              <a16:creationId xmlns:a16="http://schemas.microsoft.com/office/drawing/2014/main" id="{A42CF884-7F14-D9CE-E15C-158D6893A083}"/>
            </a:ext>
          </a:extLst>
        </cdr:cNvPr>
        <cdr:cNvSpPr txBox="1"/>
      </cdr:nvSpPr>
      <cdr:spPr>
        <a:xfrm xmlns:a="http://schemas.openxmlformats.org/drawingml/2006/main">
          <a:off x="8360164" y="577050"/>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0.69831</cdr:x>
      <cdr:y>0.27232</cdr:y>
    </cdr:from>
    <cdr:to>
      <cdr:x>0.72928</cdr:x>
      <cdr:y>0.33865</cdr:y>
    </cdr:to>
    <cdr:sp macro="" textlink="">
      <cdr:nvSpPr>
        <cdr:cNvPr id="5" name="CuadroTexto 13">
          <a:extLst xmlns:a="http://schemas.openxmlformats.org/drawingml/2006/main">
            <a:ext uri="{FF2B5EF4-FFF2-40B4-BE49-F238E27FC236}">
              <a16:creationId xmlns:a16="http://schemas.microsoft.com/office/drawing/2014/main" id="{A42CF884-7F14-D9CE-E15C-158D6893A083}"/>
            </a:ext>
          </a:extLst>
        </cdr:cNvPr>
        <cdr:cNvSpPr txBox="1"/>
      </cdr:nvSpPr>
      <cdr:spPr>
        <a:xfrm xmlns:a="http://schemas.openxmlformats.org/drawingml/2006/main">
          <a:off x="7235698" y="1516164"/>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0.5886</cdr:x>
      <cdr:y>0.24125</cdr:y>
    </cdr:from>
    <cdr:to>
      <cdr:x>0.61957</cdr:x>
      <cdr:y>0.30758</cdr:y>
    </cdr:to>
    <cdr:sp macro="" textlink="">
      <cdr:nvSpPr>
        <cdr:cNvPr id="6" name="CuadroTexto 13">
          <a:extLst xmlns:a="http://schemas.openxmlformats.org/drawingml/2006/main">
            <a:ext uri="{FF2B5EF4-FFF2-40B4-BE49-F238E27FC236}">
              <a16:creationId xmlns:a16="http://schemas.microsoft.com/office/drawing/2014/main" id="{A42CF884-7F14-D9CE-E15C-158D6893A083}"/>
            </a:ext>
          </a:extLst>
        </cdr:cNvPr>
        <cdr:cNvSpPr txBox="1"/>
      </cdr:nvSpPr>
      <cdr:spPr>
        <a:xfrm xmlns:a="http://schemas.openxmlformats.org/drawingml/2006/main">
          <a:off x="6098875" y="1343169"/>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0.48451</cdr:x>
      <cdr:y>0.07035</cdr:y>
    </cdr:from>
    <cdr:to>
      <cdr:x>0.51549</cdr:x>
      <cdr:y>0.13669</cdr:y>
    </cdr:to>
    <cdr:sp macro="" textlink="">
      <cdr:nvSpPr>
        <cdr:cNvPr id="7" name="CuadroTexto 13">
          <a:extLst xmlns:a="http://schemas.openxmlformats.org/drawingml/2006/main">
            <a:ext uri="{FF2B5EF4-FFF2-40B4-BE49-F238E27FC236}">
              <a16:creationId xmlns:a16="http://schemas.microsoft.com/office/drawing/2014/main" id="{A42CF884-7F14-D9CE-E15C-158D6893A083}"/>
            </a:ext>
          </a:extLst>
        </cdr:cNvPr>
        <cdr:cNvSpPr txBox="1"/>
      </cdr:nvSpPr>
      <cdr:spPr>
        <a:xfrm xmlns:a="http://schemas.openxmlformats.org/drawingml/2006/main">
          <a:off x="5020391" y="391699"/>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0.37275</cdr:x>
      <cdr:y>0.17689</cdr:y>
    </cdr:from>
    <cdr:to>
      <cdr:x>0.40372</cdr:x>
      <cdr:y>0.24323</cdr:y>
    </cdr:to>
    <cdr:sp macro="" textlink="">
      <cdr:nvSpPr>
        <cdr:cNvPr id="8" name="CuadroTexto 13">
          <a:extLst xmlns:a="http://schemas.openxmlformats.org/drawingml/2006/main">
            <a:ext uri="{FF2B5EF4-FFF2-40B4-BE49-F238E27FC236}">
              <a16:creationId xmlns:a16="http://schemas.microsoft.com/office/drawing/2014/main" id="{A42CF884-7F14-D9CE-E15C-158D6893A083}"/>
            </a:ext>
          </a:extLst>
        </cdr:cNvPr>
        <cdr:cNvSpPr txBox="1"/>
      </cdr:nvSpPr>
      <cdr:spPr>
        <a:xfrm xmlns:a="http://schemas.openxmlformats.org/drawingml/2006/main">
          <a:off x="3862303" y="984856"/>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0.26661</cdr:x>
      <cdr:y>0.17689</cdr:y>
    </cdr:from>
    <cdr:to>
      <cdr:x>0.29758</cdr:x>
      <cdr:y>0.24323</cdr:y>
    </cdr:to>
    <cdr:sp macro="" textlink="">
      <cdr:nvSpPr>
        <cdr:cNvPr id="9" name="CuadroTexto 13">
          <a:extLst xmlns:a="http://schemas.openxmlformats.org/drawingml/2006/main">
            <a:ext uri="{FF2B5EF4-FFF2-40B4-BE49-F238E27FC236}">
              <a16:creationId xmlns:a16="http://schemas.microsoft.com/office/drawing/2014/main" id="{A42CF884-7F14-D9CE-E15C-158D6893A083}"/>
            </a:ext>
          </a:extLst>
        </cdr:cNvPr>
        <cdr:cNvSpPr txBox="1"/>
      </cdr:nvSpPr>
      <cdr:spPr>
        <a:xfrm xmlns:a="http://schemas.openxmlformats.org/drawingml/2006/main">
          <a:off x="2762550" y="984856"/>
          <a:ext cx="32092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dirty="0"/>
            <a:t>A</a:t>
          </a:r>
          <a:endParaRPr lang="es-PY" dirty="0"/>
        </a:p>
      </cdr:txBody>
    </cdr:sp>
  </cdr:relSizeAnchor>
  <cdr:relSizeAnchor xmlns:cdr="http://schemas.openxmlformats.org/drawingml/2006/chartDrawing">
    <cdr:from>
      <cdr:x>0</cdr:x>
      <cdr:y>0.93532</cdr:y>
    </cdr:from>
    <cdr:to>
      <cdr:x>0.20138</cdr:x>
      <cdr:y>0.98507</cdr:y>
    </cdr:to>
    <cdr:sp macro="" textlink="">
      <cdr:nvSpPr>
        <cdr:cNvPr id="10" name="CuadroTexto 13">
          <a:extLst xmlns:a="http://schemas.openxmlformats.org/drawingml/2006/main">
            <a:ext uri="{FF2B5EF4-FFF2-40B4-BE49-F238E27FC236}">
              <a16:creationId xmlns:a16="http://schemas.microsoft.com/office/drawing/2014/main" id="{89406F87-C8C5-0858-6E4B-B14436D370CE}"/>
            </a:ext>
          </a:extLst>
        </cdr:cNvPr>
        <cdr:cNvSpPr txBox="1"/>
      </cdr:nvSpPr>
      <cdr:spPr>
        <a:xfrm xmlns:a="http://schemas.openxmlformats.org/drawingml/2006/main">
          <a:off x="0" y="5207505"/>
          <a:ext cx="2086597"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xmlns:a="http://schemas.openxmlformats.org/drawingml/2006/main">
          <a:r>
            <a:rPr lang="es-MX" sz="1200" b="1" i="1" dirty="0"/>
            <a:t>Voth M., </a:t>
          </a:r>
          <a:r>
            <a:rPr lang="es-MX" sz="1200" b="1" i="1" dirty="0" err="1"/>
            <a:t>Sap</a:t>
          </a:r>
          <a:r>
            <a:rPr lang="es-MX" sz="1200" b="1" i="1" dirty="0"/>
            <a:t> </a:t>
          </a:r>
          <a:r>
            <a:rPr lang="es-MX" sz="1200" b="1" i="1" dirty="0" err="1"/>
            <a:t>Neuland</a:t>
          </a:r>
          <a:r>
            <a:rPr lang="es-MX" sz="1200" b="1" i="1" dirty="0"/>
            <a:t>, 2024</a:t>
          </a:r>
          <a:endParaRPr lang="es-PY" sz="1200" b="1" i="1" dirty="0"/>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9803" y="1178222"/>
            <a:ext cx="9598819" cy="2506427"/>
          </a:xfrm>
        </p:spPr>
        <p:txBody>
          <a:bodyPr anchor="b"/>
          <a:lstStyle>
            <a:lvl1pPr algn="ctr">
              <a:defRPr sz="6298"/>
            </a:lvl1pPr>
          </a:lstStyle>
          <a:p>
            <a:r>
              <a:rPr lang="en-US"/>
              <a:t>Click to edit Master title style</a:t>
            </a:r>
            <a:endParaRPr lang="en-US" dirty="0"/>
          </a:p>
        </p:txBody>
      </p:sp>
      <p:sp>
        <p:nvSpPr>
          <p:cNvPr id="3" name="Subtitle 2"/>
          <p:cNvSpPr>
            <a:spLocks noGrp="1"/>
          </p:cNvSpPr>
          <p:nvPr>
            <p:ph type="subTitle" idx="1"/>
          </p:nvPr>
        </p:nvSpPr>
        <p:spPr>
          <a:xfrm>
            <a:off x="1599803" y="3781306"/>
            <a:ext cx="9598819" cy="1738167"/>
          </a:xfrm>
        </p:spPr>
        <p:txBody>
          <a:bodyPr/>
          <a:lstStyle>
            <a:lvl1pPr marL="0" indent="0" algn="ctr">
              <a:buNone/>
              <a:defRPr sz="2519"/>
            </a:lvl1pPr>
            <a:lvl2pPr marL="479923" indent="0" algn="ctr">
              <a:buNone/>
              <a:defRPr sz="2099"/>
            </a:lvl2pPr>
            <a:lvl3pPr marL="959846" indent="0" algn="ctr">
              <a:buNone/>
              <a:defRPr sz="1889"/>
            </a:lvl3pPr>
            <a:lvl4pPr marL="1439769" indent="0" algn="ctr">
              <a:buNone/>
              <a:defRPr sz="1680"/>
            </a:lvl4pPr>
            <a:lvl5pPr marL="1919691" indent="0" algn="ctr">
              <a:buNone/>
              <a:defRPr sz="1680"/>
            </a:lvl5pPr>
            <a:lvl6pPr marL="2399614" indent="0" algn="ctr">
              <a:buNone/>
              <a:defRPr sz="1680"/>
            </a:lvl6pPr>
            <a:lvl7pPr marL="2879537" indent="0" algn="ctr">
              <a:buNone/>
              <a:defRPr sz="1680"/>
            </a:lvl7pPr>
            <a:lvl8pPr marL="3359460" indent="0" algn="ctr">
              <a:buNone/>
              <a:defRPr sz="1680"/>
            </a:lvl8pPr>
            <a:lvl9pPr marL="3839383" indent="0" algn="ctr">
              <a:buNone/>
              <a:defRPr sz="1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F7BF62-04F6-4BE0-9171-3E180890BDC4}"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F6590D-BC6A-4C0F-8D28-21BDBC5585B0}" type="slidenum">
              <a:rPr lang="en-US" smtClean="0"/>
              <a:t>‹Nº›</a:t>
            </a:fld>
            <a:endParaRPr lang="en-US"/>
          </a:p>
        </p:txBody>
      </p:sp>
    </p:spTree>
    <p:extLst>
      <p:ext uri="{BB962C8B-B14F-4D97-AF65-F5344CB8AC3E}">
        <p14:creationId xmlns:p14="http://schemas.microsoft.com/office/powerpoint/2010/main" val="3170979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7BF62-04F6-4BE0-9171-3E180890BDC4}"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F6590D-BC6A-4C0F-8D28-21BDBC5585B0}" type="slidenum">
              <a:rPr lang="en-US" smtClean="0"/>
              <a:t>‹Nº›</a:t>
            </a:fld>
            <a:endParaRPr lang="en-US"/>
          </a:p>
        </p:txBody>
      </p:sp>
    </p:spTree>
    <p:extLst>
      <p:ext uri="{BB962C8B-B14F-4D97-AF65-F5344CB8AC3E}">
        <p14:creationId xmlns:p14="http://schemas.microsoft.com/office/powerpoint/2010/main" val="3862047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58873" y="383297"/>
            <a:ext cx="2759660" cy="610108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79892" y="383297"/>
            <a:ext cx="8119001" cy="61010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7BF62-04F6-4BE0-9171-3E180890BDC4}"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F6590D-BC6A-4C0F-8D28-21BDBC5585B0}" type="slidenum">
              <a:rPr lang="en-US" smtClean="0"/>
              <a:t>‹Nº›</a:t>
            </a:fld>
            <a:endParaRPr lang="en-US"/>
          </a:p>
        </p:txBody>
      </p:sp>
    </p:spTree>
    <p:extLst>
      <p:ext uri="{BB962C8B-B14F-4D97-AF65-F5344CB8AC3E}">
        <p14:creationId xmlns:p14="http://schemas.microsoft.com/office/powerpoint/2010/main" val="4078060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7BF62-04F6-4BE0-9171-3E180890BDC4}"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F6590D-BC6A-4C0F-8D28-21BDBC5585B0}" type="slidenum">
              <a:rPr lang="en-US" smtClean="0"/>
              <a:t>‹Nº›</a:t>
            </a:fld>
            <a:endParaRPr lang="en-US"/>
          </a:p>
        </p:txBody>
      </p:sp>
    </p:spTree>
    <p:extLst>
      <p:ext uri="{BB962C8B-B14F-4D97-AF65-F5344CB8AC3E}">
        <p14:creationId xmlns:p14="http://schemas.microsoft.com/office/powerpoint/2010/main" val="83472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226" y="1794830"/>
            <a:ext cx="11038642" cy="2994714"/>
          </a:xfrm>
        </p:spPr>
        <p:txBody>
          <a:bodyPr anchor="b"/>
          <a:lstStyle>
            <a:lvl1pPr>
              <a:defRPr sz="6298"/>
            </a:lvl1pPr>
          </a:lstStyle>
          <a:p>
            <a:r>
              <a:rPr lang="en-US"/>
              <a:t>Click to edit Master title style</a:t>
            </a:r>
            <a:endParaRPr lang="en-US" dirty="0"/>
          </a:p>
        </p:txBody>
      </p:sp>
      <p:sp>
        <p:nvSpPr>
          <p:cNvPr id="3" name="Text Placeholder 2"/>
          <p:cNvSpPr>
            <a:spLocks noGrp="1"/>
          </p:cNvSpPr>
          <p:nvPr>
            <p:ph type="body" idx="1"/>
          </p:nvPr>
        </p:nvSpPr>
        <p:spPr>
          <a:xfrm>
            <a:off x="873226" y="4817875"/>
            <a:ext cx="11038642" cy="1574849"/>
          </a:xfrm>
        </p:spPr>
        <p:txBody>
          <a:bodyPr/>
          <a:lstStyle>
            <a:lvl1pPr marL="0" indent="0">
              <a:buNone/>
              <a:defRPr sz="2519">
                <a:solidFill>
                  <a:schemeClr val="tx1">
                    <a:tint val="82000"/>
                  </a:schemeClr>
                </a:solidFill>
              </a:defRPr>
            </a:lvl1pPr>
            <a:lvl2pPr marL="479923" indent="0">
              <a:buNone/>
              <a:defRPr sz="2099">
                <a:solidFill>
                  <a:schemeClr val="tx1">
                    <a:tint val="82000"/>
                  </a:schemeClr>
                </a:solidFill>
              </a:defRPr>
            </a:lvl2pPr>
            <a:lvl3pPr marL="959846" indent="0">
              <a:buNone/>
              <a:defRPr sz="1889">
                <a:solidFill>
                  <a:schemeClr val="tx1">
                    <a:tint val="82000"/>
                  </a:schemeClr>
                </a:solidFill>
              </a:defRPr>
            </a:lvl3pPr>
            <a:lvl4pPr marL="1439769" indent="0">
              <a:buNone/>
              <a:defRPr sz="1680">
                <a:solidFill>
                  <a:schemeClr val="tx1">
                    <a:tint val="82000"/>
                  </a:schemeClr>
                </a:solidFill>
              </a:defRPr>
            </a:lvl4pPr>
            <a:lvl5pPr marL="1919691" indent="0">
              <a:buNone/>
              <a:defRPr sz="1680">
                <a:solidFill>
                  <a:schemeClr val="tx1">
                    <a:tint val="82000"/>
                  </a:schemeClr>
                </a:solidFill>
              </a:defRPr>
            </a:lvl5pPr>
            <a:lvl6pPr marL="2399614" indent="0">
              <a:buNone/>
              <a:defRPr sz="1680">
                <a:solidFill>
                  <a:schemeClr val="tx1">
                    <a:tint val="82000"/>
                  </a:schemeClr>
                </a:solidFill>
              </a:defRPr>
            </a:lvl6pPr>
            <a:lvl7pPr marL="2879537" indent="0">
              <a:buNone/>
              <a:defRPr sz="1680">
                <a:solidFill>
                  <a:schemeClr val="tx1">
                    <a:tint val="82000"/>
                  </a:schemeClr>
                </a:solidFill>
              </a:defRPr>
            </a:lvl7pPr>
            <a:lvl8pPr marL="3359460" indent="0">
              <a:buNone/>
              <a:defRPr sz="1680">
                <a:solidFill>
                  <a:schemeClr val="tx1">
                    <a:tint val="82000"/>
                  </a:schemeClr>
                </a:solidFill>
              </a:defRPr>
            </a:lvl8pPr>
            <a:lvl9pPr marL="3839383" indent="0">
              <a:buNone/>
              <a:defRPr sz="168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F7BF62-04F6-4BE0-9171-3E180890BDC4}"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F6590D-BC6A-4C0F-8D28-21BDBC5585B0}" type="slidenum">
              <a:rPr lang="en-US" smtClean="0"/>
              <a:t>‹Nº›</a:t>
            </a:fld>
            <a:endParaRPr lang="en-US"/>
          </a:p>
        </p:txBody>
      </p:sp>
    </p:spTree>
    <p:extLst>
      <p:ext uri="{BB962C8B-B14F-4D97-AF65-F5344CB8AC3E}">
        <p14:creationId xmlns:p14="http://schemas.microsoft.com/office/powerpoint/2010/main" val="2788755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79892" y="1916484"/>
            <a:ext cx="5439331" cy="4567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79202" y="1916484"/>
            <a:ext cx="5439331" cy="4567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F7BF62-04F6-4BE0-9171-3E180890BDC4}" type="datetimeFigureOut">
              <a:rPr lang="en-US" smtClean="0"/>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F6590D-BC6A-4C0F-8D28-21BDBC5585B0}" type="slidenum">
              <a:rPr lang="en-US" smtClean="0"/>
              <a:t>‹Nº›</a:t>
            </a:fld>
            <a:endParaRPr lang="en-US"/>
          </a:p>
        </p:txBody>
      </p:sp>
    </p:spTree>
    <p:extLst>
      <p:ext uri="{BB962C8B-B14F-4D97-AF65-F5344CB8AC3E}">
        <p14:creationId xmlns:p14="http://schemas.microsoft.com/office/powerpoint/2010/main" val="467196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1558" y="383297"/>
            <a:ext cx="11038642" cy="1391534"/>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1559" y="1764832"/>
            <a:ext cx="5414333" cy="864917"/>
          </a:xfrm>
        </p:spPr>
        <p:txBody>
          <a:bodyPr anchor="b"/>
          <a:lstStyle>
            <a:lvl1pPr marL="0" indent="0">
              <a:buNone/>
              <a:defRPr sz="2519" b="1"/>
            </a:lvl1pPr>
            <a:lvl2pPr marL="479923" indent="0">
              <a:buNone/>
              <a:defRPr sz="2099" b="1"/>
            </a:lvl2pPr>
            <a:lvl3pPr marL="959846" indent="0">
              <a:buNone/>
              <a:defRPr sz="1889" b="1"/>
            </a:lvl3pPr>
            <a:lvl4pPr marL="1439769" indent="0">
              <a:buNone/>
              <a:defRPr sz="1680" b="1"/>
            </a:lvl4pPr>
            <a:lvl5pPr marL="1919691" indent="0">
              <a:buNone/>
              <a:defRPr sz="1680" b="1"/>
            </a:lvl5pPr>
            <a:lvl6pPr marL="2399614" indent="0">
              <a:buNone/>
              <a:defRPr sz="1680" b="1"/>
            </a:lvl6pPr>
            <a:lvl7pPr marL="2879537" indent="0">
              <a:buNone/>
              <a:defRPr sz="1680" b="1"/>
            </a:lvl7pPr>
            <a:lvl8pPr marL="3359460" indent="0">
              <a:buNone/>
              <a:defRPr sz="1680" b="1"/>
            </a:lvl8pPr>
            <a:lvl9pPr marL="3839383" indent="0">
              <a:buNone/>
              <a:defRPr sz="1680" b="1"/>
            </a:lvl9pPr>
          </a:lstStyle>
          <a:p>
            <a:pPr lvl="0"/>
            <a:r>
              <a:rPr lang="en-US"/>
              <a:t>Click to edit Master text styles</a:t>
            </a:r>
          </a:p>
        </p:txBody>
      </p:sp>
      <p:sp>
        <p:nvSpPr>
          <p:cNvPr id="4" name="Content Placeholder 3"/>
          <p:cNvSpPr>
            <a:spLocks noGrp="1"/>
          </p:cNvSpPr>
          <p:nvPr>
            <p:ph sz="half" idx="2"/>
          </p:nvPr>
        </p:nvSpPr>
        <p:spPr>
          <a:xfrm>
            <a:off x="881559" y="2629749"/>
            <a:ext cx="5414333" cy="3867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9202" y="1764832"/>
            <a:ext cx="5440998" cy="864917"/>
          </a:xfrm>
        </p:spPr>
        <p:txBody>
          <a:bodyPr anchor="b"/>
          <a:lstStyle>
            <a:lvl1pPr marL="0" indent="0">
              <a:buNone/>
              <a:defRPr sz="2519" b="1"/>
            </a:lvl1pPr>
            <a:lvl2pPr marL="479923" indent="0">
              <a:buNone/>
              <a:defRPr sz="2099" b="1"/>
            </a:lvl2pPr>
            <a:lvl3pPr marL="959846" indent="0">
              <a:buNone/>
              <a:defRPr sz="1889" b="1"/>
            </a:lvl3pPr>
            <a:lvl4pPr marL="1439769" indent="0">
              <a:buNone/>
              <a:defRPr sz="1680" b="1"/>
            </a:lvl4pPr>
            <a:lvl5pPr marL="1919691" indent="0">
              <a:buNone/>
              <a:defRPr sz="1680" b="1"/>
            </a:lvl5pPr>
            <a:lvl6pPr marL="2399614" indent="0">
              <a:buNone/>
              <a:defRPr sz="1680" b="1"/>
            </a:lvl6pPr>
            <a:lvl7pPr marL="2879537" indent="0">
              <a:buNone/>
              <a:defRPr sz="1680" b="1"/>
            </a:lvl7pPr>
            <a:lvl8pPr marL="3359460" indent="0">
              <a:buNone/>
              <a:defRPr sz="1680" b="1"/>
            </a:lvl8pPr>
            <a:lvl9pPr marL="3839383" indent="0">
              <a:buNone/>
              <a:defRPr sz="1680" b="1"/>
            </a:lvl9pPr>
          </a:lstStyle>
          <a:p>
            <a:pPr lvl="0"/>
            <a:r>
              <a:rPr lang="en-US"/>
              <a:t>Click to edit Master text styles</a:t>
            </a:r>
          </a:p>
        </p:txBody>
      </p:sp>
      <p:sp>
        <p:nvSpPr>
          <p:cNvPr id="6" name="Content Placeholder 5"/>
          <p:cNvSpPr>
            <a:spLocks noGrp="1"/>
          </p:cNvSpPr>
          <p:nvPr>
            <p:ph sz="quarter" idx="4"/>
          </p:nvPr>
        </p:nvSpPr>
        <p:spPr>
          <a:xfrm>
            <a:off x="6479202" y="2629749"/>
            <a:ext cx="5440998" cy="3867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F7BF62-04F6-4BE0-9171-3E180890BDC4}" type="datetimeFigureOut">
              <a:rPr lang="en-US" smtClean="0"/>
              <a:t>9/11/2025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F6590D-BC6A-4C0F-8D28-21BDBC5585B0}" type="slidenum">
              <a:rPr lang="en-US" smtClean="0"/>
              <a:t>‹Nº›</a:t>
            </a:fld>
            <a:endParaRPr lang="en-US"/>
          </a:p>
        </p:txBody>
      </p:sp>
    </p:spTree>
    <p:extLst>
      <p:ext uri="{BB962C8B-B14F-4D97-AF65-F5344CB8AC3E}">
        <p14:creationId xmlns:p14="http://schemas.microsoft.com/office/powerpoint/2010/main" val="234121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F7BF62-04F6-4BE0-9171-3E180890BDC4}" type="datetimeFigureOut">
              <a:rPr lang="en-US" smtClean="0"/>
              <a:t>9/11/2025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F6590D-BC6A-4C0F-8D28-21BDBC5585B0}" type="slidenum">
              <a:rPr lang="en-US" smtClean="0"/>
              <a:t>‹Nº›</a:t>
            </a:fld>
            <a:endParaRPr lang="en-US"/>
          </a:p>
        </p:txBody>
      </p:sp>
    </p:spTree>
    <p:extLst>
      <p:ext uri="{BB962C8B-B14F-4D97-AF65-F5344CB8AC3E}">
        <p14:creationId xmlns:p14="http://schemas.microsoft.com/office/powerpoint/2010/main" val="788760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7BF62-04F6-4BE0-9171-3E180890BDC4}" type="datetimeFigureOut">
              <a:rPr lang="en-US" smtClean="0"/>
              <a:t>9/11/2025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F6590D-BC6A-4C0F-8D28-21BDBC5585B0}" type="slidenum">
              <a:rPr lang="en-US" smtClean="0"/>
              <a:t>‹Nº›</a:t>
            </a:fld>
            <a:endParaRPr lang="en-US"/>
          </a:p>
        </p:txBody>
      </p:sp>
    </p:spTree>
    <p:extLst>
      <p:ext uri="{BB962C8B-B14F-4D97-AF65-F5344CB8AC3E}">
        <p14:creationId xmlns:p14="http://schemas.microsoft.com/office/powerpoint/2010/main" val="3766429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559" y="479954"/>
            <a:ext cx="4127825" cy="1679840"/>
          </a:xfrm>
        </p:spPr>
        <p:txBody>
          <a:bodyPr anchor="b"/>
          <a:lstStyle>
            <a:lvl1pPr>
              <a:defRPr sz="3359"/>
            </a:lvl1pPr>
          </a:lstStyle>
          <a:p>
            <a:r>
              <a:rPr lang="en-US"/>
              <a:t>Click to edit Master title style</a:t>
            </a:r>
            <a:endParaRPr lang="en-US" dirty="0"/>
          </a:p>
        </p:txBody>
      </p:sp>
      <p:sp>
        <p:nvSpPr>
          <p:cNvPr id="3" name="Content Placeholder 2"/>
          <p:cNvSpPr>
            <a:spLocks noGrp="1"/>
          </p:cNvSpPr>
          <p:nvPr>
            <p:ph idx="1"/>
          </p:nvPr>
        </p:nvSpPr>
        <p:spPr>
          <a:xfrm>
            <a:off x="5440997" y="1036569"/>
            <a:ext cx="6479203" cy="5116178"/>
          </a:xfrm>
        </p:spPr>
        <p:txBody>
          <a:bodyPr/>
          <a:lstStyle>
            <a:lvl1pPr>
              <a:defRPr sz="3359"/>
            </a:lvl1pPr>
            <a:lvl2pPr>
              <a:defRPr sz="2939"/>
            </a:lvl2pPr>
            <a:lvl3pPr>
              <a:defRPr sz="2519"/>
            </a:lvl3pPr>
            <a:lvl4pPr>
              <a:defRPr sz="2099"/>
            </a:lvl4pPr>
            <a:lvl5pPr>
              <a:defRPr sz="2099"/>
            </a:lvl5pPr>
            <a:lvl6pPr>
              <a:defRPr sz="2099"/>
            </a:lvl6pPr>
            <a:lvl7pPr>
              <a:defRPr sz="2099"/>
            </a:lvl7pPr>
            <a:lvl8pPr>
              <a:defRPr sz="2099"/>
            </a:lvl8pPr>
            <a:lvl9pPr>
              <a:defRPr sz="20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1559" y="2159794"/>
            <a:ext cx="4127825" cy="4001285"/>
          </a:xfrm>
        </p:spPr>
        <p:txBody>
          <a:bodyPr/>
          <a:lstStyle>
            <a:lvl1pPr marL="0" indent="0">
              <a:buNone/>
              <a:defRPr sz="1680"/>
            </a:lvl1pPr>
            <a:lvl2pPr marL="479923" indent="0">
              <a:buNone/>
              <a:defRPr sz="1470"/>
            </a:lvl2pPr>
            <a:lvl3pPr marL="959846" indent="0">
              <a:buNone/>
              <a:defRPr sz="1260"/>
            </a:lvl3pPr>
            <a:lvl4pPr marL="1439769" indent="0">
              <a:buNone/>
              <a:defRPr sz="1050"/>
            </a:lvl4pPr>
            <a:lvl5pPr marL="1919691" indent="0">
              <a:buNone/>
              <a:defRPr sz="1050"/>
            </a:lvl5pPr>
            <a:lvl6pPr marL="2399614" indent="0">
              <a:buNone/>
              <a:defRPr sz="1050"/>
            </a:lvl6pPr>
            <a:lvl7pPr marL="2879537" indent="0">
              <a:buNone/>
              <a:defRPr sz="1050"/>
            </a:lvl7pPr>
            <a:lvl8pPr marL="3359460" indent="0">
              <a:buNone/>
              <a:defRPr sz="1050"/>
            </a:lvl8pPr>
            <a:lvl9pPr marL="3839383"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0CF7BF62-04F6-4BE0-9171-3E180890BDC4}" type="datetimeFigureOut">
              <a:rPr lang="en-US" smtClean="0"/>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F6590D-BC6A-4C0F-8D28-21BDBC5585B0}" type="slidenum">
              <a:rPr lang="en-US" smtClean="0"/>
              <a:t>‹Nº›</a:t>
            </a:fld>
            <a:endParaRPr lang="en-US"/>
          </a:p>
        </p:txBody>
      </p:sp>
    </p:spTree>
    <p:extLst>
      <p:ext uri="{BB962C8B-B14F-4D97-AF65-F5344CB8AC3E}">
        <p14:creationId xmlns:p14="http://schemas.microsoft.com/office/powerpoint/2010/main" val="2759515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559" y="479954"/>
            <a:ext cx="4127825" cy="1679840"/>
          </a:xfrm>
        </p:spPr>
        <p:txBody>
          <a:bodyPr anchor="b"/>
          <a:lstStyle>
            <a:lvl1pPr>
              <a:defRPr sz="3359"/>
            </a:lvl1pPr>
          </a:lstStyle>
          <a:p>
            <a:r>
              <a:rPr lang="en-US"/>
              <a:t>Click to edit Master title style</a:t>
            </a:r>
            <a:endParaRPr lang="en-US" dirty="0"/>
          </a:p>
        </p:txBody>
      </p:sp>
      <p:sp>
        <p:nvSpPr>
          <p:cNvPr id="3" name="Picture Placeholder 2"/>
          <p:cNvSpPr>
            <a:spLocks noGrp="1" noChangeAspect="1"/>
          </p:cNvSpPr>
          <p:nvPr>
            <p:ph type="pic" idx="1"/>
          </p:nvPr>
        </p:nvSpPr>
        <p:spPr>
          <a:xfrm>
            <a:off x="5440997" y="1036569"/>
            <a:ext cx="6479203" cy="5116178"/>
          </a:xfrm>
        </p:spPr>
        <p:txBody>
          <a:bodyPr anchor="t"/>
          <a:lstStyle>
            <a:lvl1pPr marL="0" indent="0">
              <a:buNone/>
              <a:defRPr sz="3359"/>
            </a:lvl1pPr>
            <a:lvl2pPr marL="479923" indent="0">
              <a:buNone/>
              <a:defRPr sz="2939"/>
            </a:lvl2pPr>
            <a:lvl3pPr marL="959846" indent="0">
              <a:buNone/>
              <a:defRPr sz="2519"/>
            </a:lvl3pPr>
            <a:lvl4pPr marL="1439769" indent="0">
              <a:buNone/>
              <a:defRPr sz="2099"/>
            </a:lvl4pPr>
            <a:lvl5pPr marL="1919691" indent="0">
              <a:buNone/>
              <a:defRPr sz="2099"/>
            </a:lvl5pPr>
            <a:lvl6pPr marL="2399614" indent="0">
              <a:buNone/>
              <a:defRPr sz="2099"/>
            </a:lvl6pPr>
            <a:lvl7pPr marL="2879537" indent="0">
              <a:buNone/>
              <a:defRPr sz="2099"/>
            </a:lvl7pPr>
            <a:lvl8pPr marL="3359460" indent="0">
              <a:buNone/>
              <a:defRPr sz="2099"/>
            </a:lvl8pPr>
            <a:lvl9pPr marL="3839383" indent="0">
              <a:buNone/>
              <a:defRPr sz="2099"/>
            </a:lvl9pPr>
          </a:lstStyle>
          <a:p>
            <a:r>
              <a:rPr lang="en-US"/>
              <a:t>Click icon to add picture</a:t>
            </a:r>
            <a:endParaRPr lang="en-US" dirty="0"/>
          </a:p>
        </p:txBody>
      </p:sp>
      <p:sp>
        <p:nvSpPr>
          <p:cNvPr id="4" name="Text Placeholder 3"/>
          <p:cNvSpPr>
            <a:spLocks noGrp="1"/>
          </p:cNvSpPr>
          <p:nvPr>
            <p:ph type="body" sz="half" idx="2"/>
          </p:nvPr>
        </p:nvSpPr>
        <p:spPr>
          <a:xfrm>
            <a:off x="881559" y="2159794"/>
            <a:ext cx="4127825" cy="4001285"/>
          </a:xfrm>
        </p:spPr>
        <p:txBody>
          <a:bodyPr/>
          <a:lstStyle>
            <a:lvl1pPr marL="0" indent="0">
              <a:buNone/>
              <a:defRPr sz="1680"/>
            </a:lvl1pPr>
            <a:lvl2pPr marL="479923" indent="0">
              <a:buNone/>
              <a:defRPr sz="1470"/>
            </a:lvl2pPr>
            <a:lvl3pPr marL="959846" indent="0">
              <a:buNone/>
              <a:defRPr sz="1260"/>
            </a:lvl3pPr>
            <a:lvl4pPr marL="1439769" indent="0">
              <a:buNone/>
              <a:defRPr sz="1050"/>
            </a:lvl4pPr>
            <a:lvl5pPr marL="1919691" indent="0">
              <a:buNone/>
              <a:defRPr sz="1050"/>
            </a:lvl5pPr>
            <a:lvl6pPr marL="2399614" indent="0">
              <a:buNone/>
              <a:defRPr sz="1050"/>
            </a:lvl6pPr>
            <a:lvl7pPr marL="2879537" indent="0">
              <a:buNone/>
              <a:defRPr sz="1050"/>
            </a:lvl7pPr>
            <a:lvl8pPr marL="3359460" indent="0">
              <a:buNone/>
              <a:defRPr sz="1050"/>
            </a:lvl8pPr>
            <a:lvl9pPr marL="3839383"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0CF7BF62-04F6-4BE0-9171-3E180890BDC4}" type="datetimeFigureOut">
              <a:rPr lang="en-US" smtClean="0"/>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F6590D-BC6A-4C0F-8D28-21BDBC5585B0}" type="slidenum">
              <a:rPr lang="en-US" smtClean="0"/>
              <a:t>‹Nº›</a:t>
            </a:fld>
            <a:endParaRPr lang="en-US"/>
          </a:p>
        </p:txBody>
      </p:sp>
    </p:spTree>
    <p:extLst>
      <p:ext uri="{BB962C8B-B14F-4D97-AF65-F5344CB8AC3E}">
        <p14:creationId xmlns:p14="http://schemas.microsoft.com/office/powerpoint/2010/main" val="4162710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9892" y="383297"/>
            <a:ext cx="11038642" cy="13915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79892" y="1916484"/>
            <a:ext cx="11038642" cy="45678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79892" y="6672697"/>
            <a:ext cx="2879646" cy="383297"/>
          </a:xfrm>
          <a:prstGeom prst="rect">
            <a:avLst/>
          </a:prstGeom>
        </p:spPr>
        <p:txBody>
          <a:bodyPr vert="horz" lIns="91440" tIns="45720" rIns="91440" bIns="45720" rtlCol="0" anchor="ctr"/>
          <a:lstStyle>
            <a:lvl1pPr algn="l">
              <a:defRPr sz="1260">
                <a:solidFill>
                  <a:schemeClr val="tx1">
                    <a:tint val="82000"/>
                  </a:schemeClr>
                </a:solidFill>
              </a:defRPr>
            </a:lvl1pPr>
          </a:lstStyle>
          <a:p>
            <a:fld id="{0CF7BF62-04F6-4BE0-9171-3E180890BDC4}" type="datetimeFigureOut">
              <a:rPr lang="en-US" smtClean="0"/>
              <a:t>9/11/2025</a:t>
            </a:fld>
            <a:endParaRPr lang="en-US"/>
          </a:p>
        </p:txBody>
      </p:sp>
      <p:sp>
        <p:nvSpPr>
          <p:cNvPr id="5" name="Footer Placeholder 4"/>
          <p:cNvSpPr>
            <a:spLocks noGrp="1"/>
          </p:cNvSpPr>
          <p:nvPr>
            <p:ph type="ftr" sz="quarter" idx="3"/>
          </p:nvPr>
        </p:nvSpPr>
        <p:spPr>
          <a:xfrm>
            <a:off x="4239479" y="6672697"/>
            <a:ext cx="4319468" cy="383297"/>
          </a:xfrm>
          <a:prstGeom prst="rect">
            <a:avLst/>
          </a:prstGeom>
        </p:spPr>
        <p:txBody>
          <a:bodyPr vert="horz" lIns="91440" tIns="45720" rIns="91440" bIns="45720" rtlCol="0" anchor="ctr"/>
          <a:lstStyle>
            <a:lvl1pPr algn="ctr">
              <a:defRPr sz="126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9038887" y="6672697"/>
            <a:ext cx="2879646" cy="383297"/>
          </a:xfrm>
          <a:prstGeom prst="rect">
            <a:avLst/>
          </a:prstGeom>
        </p:spPr>
        <p:txBody>
          <a:bodyPr vert="horz" lIns="91440" tIns="45720" rIns="91440" bIns="45720" rtlCol="0" anchor="ctr"/>
          <a:lstStyle>
            <a:lvl1pPr algn="r">
              <a:defRPr sz="1260">
                <a:solidFill>
                  <a:schemeClr val="tx1">
                    <a:tint val="82000"/>
                  </a:schemeClr>
                </a:solidFill>
              </a:defRPr>
            </a:lvl1pPr>
          </a:lstStyle>
          <a:p>
            <a:fld id="{58F6590D-BC6A-4C0F-8D28-21BDBC5585B0}" type="slidenum">
              <a:rPr lang="en-US" smtClean="0"/>
              <a:t>‹Nº›</a:t>
            </a:fld>
            <a:endParaRPr lang="en-US"/>
          </a:p>
        </p:txBody>
      </p:sp>
    </p:spTree>
    <p:extLst>
      <p:ext uri="{BB962C8B-B14F-4D97-AF65-F5344CB8AC3E}">
        <p14:creationId xmlns:p14="http://schemas.microsoft.com/office/powerpoint/2010/main" val="34690415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59846" rtl="0" eaLnBrk="1" latinLnBrk="0" hangingPunct="1">
        <a:lnSpc>
          <a:spcPct val="90000"/>
        </a:lnSpc>
        <a:spcBef>
          <a:spcPct val="0"/>
        </a:spcBef>
        <a:buNone/>
        <a:defRPr sz="4619" kern="1200">
          <a:solidFill>
            <a:schemeClr val="tx1"/>
          </a:solidFill>
          <a:latin typeface="+mj-lt"/>
          <a:ea typeface="+mj-ea"/>
          <a:cs typeface="+mj-cs"/>
        </a:defRPr>
      </a:lvl1pPr>
    </p:titleStyle>
    <p:bodyStyle>
      <a:lvl1pPr marL="239961" indent="-239961" algn="l" defTabSz="959846"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884" indent="-239961" algn="l" defTabSz="959846" rtl="0" eaLnBrk="1" latinLnBrk="0" hangingPunct="1">
        <a:lnSpc>
          <a:spcPct val="90000"/>
        </a:lnSpc>
        <a:spcBef>
          <a:spcPts val="525"/>
        </a:spcBef>
        <a:buFont typeface="Arial" panose="020B0604020202020204" pitchFamily="34" charset="0"/>
        <a:buChar char="•"/>
        <a:defRPr sz="2519" kern="1200">
          <a:solidFill>
            <a:schemeClr val="tx1"/>
          </a:solidFill>
          <a:latin typeface="+mn-lt"/>
          <a:ea typeface="+mn-ea"/>
          <a:cs typeface="+mn-cs"/>
        </a:defRPr>
      </a:lvl2pPr>
      <a:lvl3pPr marL="1199807" indent="-239961" algn="l" defTabSz="959846" rtl="0" eaLnBrk="1" latinLnBrk="0" hangingPunct="1">
        <a:lnSpc>
          <a:spcPct val="90000"/>
        </a:lnSpc>
        <a:spcBef>
          <a:spcPts val="525"/>
        </a:spcBef>
        <a:buFont typeface="Arial" panose="020B0604020202020204" pitchFamily="34" charset="0"/>
        <a:buChar char="•"/>
        <a:defRPr sz="2099" kern="1200">
          <a:solidFill>
            <a:schemeClr val="tx1"/>
          </a:solidFill>
          <a:latin typeface="+mn-lt"/>
          <a:ea typeface="+mn-ea"/>
          <a:cs typeface="+mn-cs"/>
        </a:defRPr>
      </a:lvl3pPr>
      <a:lvl4pPr marL="1679730"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4pPr>
      <a:lvl5pPr marL="2159653"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5pPr>
      <a:lvl6pPr marL="2639576"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6pPr>
      <a:lvl7pPr marL="3119498"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7pPr>
      <a:lvl8pPr marL="3599421"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8pPr>
      <a:lvl9pPr marL="4079344" indent="-239961" algn="l" defTabSz="959846" rtl="0" eaLnBrk="1" latinLnBrk="0" hangingPunct="1">
        <a:lnSpc>
          <a:spcPct val="90000"/>
        </a:lnSpc>
        <a:spcBef>
          <a:spcPts val="525"/>
        </a:spcBef>
        <a:buFont typeface="Arial" panose="020B0604020202020204" pitchFamily="34" charset="0"/>
        <a:buChar char="•"/>
        <a:defRPr sz="1889" kern="1200">
          <a:solidFill>
            <a:schemeClr val="tx1"/>
          </a:solidFill>
          <a:latin typeface="+mn-lt"/>
          <a:ea typeface="+mn-ea"/>
          <a:cs typeface="+mn-cs"/>
        </a:defRPr>
      </a:lvl9pPr>
    </p:bodyStyle>
    <p:otherStyle>
      <a:defPPr>
        <a:defRPr lang="en-US"/>
      </a:defPPr>
      <a:lvl1pPr marL="0" algn="l" defTabSz="959846" rtl="0" eaLnBrk="1" latinLnBrk="0" hangingPunct="1">
        <a:defRPr sz="1889" kern="1200">
          <a:solidFill>
            <a:schemeClr val="tx1"/>
          </a:solidFill>
          <a:latin typeface="+mn-lt"/>
          <a:ea typeface="+mn-ea"/>
          <a:cs typeface="+mn-cs"/>
        </a:defRPr>
      </a:lvl1pPr>
      <a:lvl2pPr marL="479923" algn="l" defTabSz="959846" rtl="0" eaLnBrk="1" latinLnBrk="0" hangingPunct="1">
        <a:defRPr sz="1889" kern="1200">
          <a:solidFill>
            <a:schemeClr val="tx1"/>
          </a:solidFill>
          <a:latin typeface="+mn-lt"/>
          <a:ea typeface="+mn-ea"/>
          <a:cs typeface="+mn-cs"/>
        </a:defRPr>
      </a:lvl2pPr>
      <a:lvl3pPr marL="959846" algn="l" defTabSz="959846" rtl="0" eaLnBrk="1" latinLnBrk="0" hangingPunct="1">
        <a:defRPr sz="1889" kern="1200">
          <a:solidFill>
            <a:schemeClr val="tx1"/>
          </a:solidFill>
          <a:latin typeface="+mn-lt"/>
          <a:ea typeface="+mn-ea"/>
          <a:cs typeface="+mn-cs"/>
        </a:defRPr>
      </a:lvl3pPr>
      <a:lvl4pPr marL="1439769" algn="l" defTabSz="959846" rtl="0" eaLnBrk="1" latinLnBrk="0" hangingPunct="1">
        <a:defRPr sz="1889" kern="1200">
          <a:solidFill>
            <a:schemeClr val="tx1"/>
          </a:solidFill>
          <a:latin typeface="+mn-lt"/>
          <a:ea typeface="+mn-ea"/>
          <a:cs typeface="+mn-cs"/>
        </a:defRPr>
      </a:lvl4pPr>
      <a:lvl5pPr marL="1919691" algn="l" defTabSz="959846" rtl="0" eaLnBrk="1" latinLnBrk="0" hangingPunct="1">
        <a:defRPr sz="1889" kern="1200">
          <a:solidFill>
            <a:schemeClr val="tx1"/>
          </a:solidFill>
          <a:latin typeface="+mn-lt"/>
          <a:ea typeface="+mn-ea"/>
          <a:cs typeface="+mn-cs"/>
        </a:defRPr>
      </a:lvl5pPr>
      <a:lvl6pPr marL="2399614" algn="l" defTabSz="959846" rtl="0" eaLnBrk="1" latinLnBrk="0" hangingPunct="1">
        <a:defRPr sz="1889" kern="1200">
          <a:solidFill>
            <a:schemeClr val="tx1"/>
          </a:solidFill>
          <a:latin typeface="+mn-lt"/>
          <a:ea typeface="+mn-ea"/>
          <a:cs typeface="+mn-cs"/>
        </a:defRPr>
      </a:lvl6pPr>
      <a:lvl7pPr marL="2879537" algn="l" defTabSz="959846" rtl="0" eaLnBrk="1" latinLnBrk="0" hangingPunct="1">
        <a:defRPr sz="1889" kern="1200">
          <a:solidFill>
            <a:schemeClr val="tx1"/>
          </a:solidFill>
          <a:latin typeface="+mn-lt"/>
          <a:ea typeface="+mn-ea"/>
          <a:cs typeface="+mn-cs"/>
        </a:defRPr>
      </a:lvl7pPr>
      <a:lvl8pPr marL="3359460" algn="l" defTabSz="959846" rtl="0" eaLnBrk="1" latinLnBrk="0" hangingPunct="1">
        <a:defRPr sz="1889" kern="1200">
          <a:solidFill>
            <a:schemeClr val="tx1"/>
          </a:solidFill>
          <a:latin typeface="+mn-lt"/>
          <a:ea typeface="+mn-ea"/>
          <a:cs typeface="+mn-cs"/>
        </a:defRPr>
      </a:lvl8pPr>
      <a:lvl9pPr marL="3839383" algn="l" defTabSz="959846" rtl="0" eaLnBrk="1" latinLnBrk="0" hangingPunct="1">
        <a:defRPr sz="188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5B31F7E-947E-E8AD-B25B-FF6E24CF32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8" y="1799"/>
            <a:ext cx="12798071" cy="7195716"/>
          </a:xfrm>
          <a:prstGeom prst="rect">
            <a:avLst/>
          </a:prstGeom>
        </p:spPr>
      </p:pic>
    </p:spTree>
    <p:extLst>
      <p:ext uri="{BB962C8B-B14F-4D97-AF65-F5344CB8AC3E}">
        <p14:creationId xmlns:p14="http://schemas.microsoft.com/office/powerpoint/2010/main" val="2851311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28A2A-7115-D8F6-14B9-9A69CE3A1E5E}"/>
            </a:ext>
          </a:extLst>
        </p:cNvPr>
        <p:cNvGrpSpPr/>
        <p:nvPr/>
      </p:nvGrpSpPr>
      <p:grpSpPr>
        <a:xfrm>
          <a:off x="0" y="0"/>
          <a:ext cx="0" cy="0"/>
          <a:chOff x="0" y="0"/>
          <a:chExt cx="0" cy="0"/>
        </a:xfrm>
      </p:grpSpPr>
      <p:pic>
        <p:nvPicPr>
          <p:cNvPr id="4" name="Picture 3" descr="A white background with green and red text&#10;&#10;AI-generated content may be incorrect.">
            <a:extLst>
              <a:ext uri="{FF2B5EF4-FFF2-40B4-BE49-F238E27FC236}">
                <a16:creationId xmlns:a16="http://schemas.microsoft.com/office/drawing/2014/main" id="{5AAA954A-1422-3A0C-BAE1-1388FC26A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
            <a:ext cx="12798425" cy="7199114"/>
          </a:xfrm>
          <a:prstGeom prst="rect">
            <a:avLst/>
          </a:prstGeom>
        </p:spPr>
      </p:pic>
      <p:graphicFrame>
        <p:nvGraphicFramePr>
          <p:cNvPr id="6" name="Gráfico 5">
            <a:extLst>
              <a:ext uri="{FF2B5EF4-FFF2-40B4-BE49-F238E27FC236}">
                <a16:creationId xmlns:a16="http://schemas.microsoft.com/office/drawing/2014/main" id="{A7B8A9C6-E308-42F3-4D92-DFFAD61D562F}"/>
              </a:ext>
            </a:extLst>
          </p:cNvPr>
          <p:cNvGraphicFramePr>
            <a:graphicFrameLocks/>
          </p:cNvGraphicFramePr>
          <p:nvPr>
            <p:extLst>
              <p:ext uri="{D42A27DB-BD31-4B8C-83A1-F6EECF244321}">
                <p14:modId xmlns:p14="http://schemas.microsoft.com/office/powerpoint/2010/main" val="3257113758"/>
              </p:ext>
            </p:extLst>
          </p:nvPr>
        </p:nvGraphicFramePr>
        <p:xfrm>
          <a:off x="1258823" y="234779"/>
          <a:ext cx="10132540" cy="56593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7904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596C9-2092-34CF-E134-09D8956B7426}"/>
            </a:ext>
          </a:extLst>
        </p:cNvPr>
        <p:cNvGrpSpPr/>
        <p:nvPr/>
      </p:nvGrpSpPr>
      <p:grpSpPr>
        <a:xfrm>
          <a:off x="0" y="0"/>
          <a:ext cx="0" cy="0"/>
          <a:chOff x="0" y="0"/>
          <a:chExt cx="0" cy="0"/>
        </a:xfrm>
      </p:grpSpPr>
      <p:pic>
        <p:nvPicPr>
          <p:cNvPr id="2" name="Picture 1" descr="A white background with green and red text&#10;&#10;AI-generated content may be incorrect.">
            <a:extLst>
              <a:ext uri="{FF2B5EF4-FFF2-40B4-BE49-F238E27FC236}">
                <a16:creationId xmlns:a16="http://schemas.microsoft.com/office/drawing/2014/main" id="{EA7EBCD7-D09D-280F-D478-298B3EB2CA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
            <a:ext cx="12798425" cy="7199114"/>
          </a:xfrm>
          <a:prstGeom prst="rect">
            <a:avLst/>
          </a:prstGeom>
        </p:spPr>
      </p:pic>
      <p:pic>
        <p:nvPicPr>
          <p:cNvPr id="12" name="Imagen 11" descr="Un campo de pasto seco&#10;&#10;El contenido generado por IA puede ser incorrecto.">
            <a:extLst>
              <a:ext uri="{FF2B5EF4-FFF2-40B4-BE49-F238E27FC236}">
                <a16:creationId xmlns:a16="http://schemas.microsoft.com/office/drawing/2014/main" id="{BC04C782-2EF4-4C7F-7EE0-9FFAA50FB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2497" y="1333573"/>
            <a:ext cx="7824086" cy="4401863"/>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3ED19CE7-3AFB-2922-F84A-F1F16440B191}"/>
              </a:ext>
            </a:extLst>
          </p:cNvPr>
          <p:cNvSpPr>
            <a:spLocks noGrp="1"/>
          </p:cNvSpPr>
          <p:nvPr>
            <p:ph type="title"/>
          </p:nvPr>
        </p:nvSpPr>
        <p:spPr>
          <a:xfrm>
            <a:off x="581908" y="250714"/>
            <a:ext cx="10027211" cy="1540788"/>
          </a:xfrm>
        </p:spPr>
        <p:txBody>
          <a:bodyPr>
            <a:normAutofit/>
          </a:bodyPr>
          <a:lstStyle/>
          <a:p>
            <a:r>
              <a:rPr lang="es-MX" sz="3200" b="1" dirty="0">
                <a:solidFill>
                  <a:srgbClr val="0D7335"/>
                </a:solidFill>
                <a:latin typeface="Calibri" panose="020F0502020204030204" pitchFamily="34" charset="0"/>
                <a:ea typeface="Calibri" panose="020F0502020204030204" pitchFamily="34" charset="0"/>
                <a:cs typeface="Calibri" panose="020F0502020204030204" pitchFamily="34" charset="0"/>
              </a:rPr>
              <a:t>Este trabajo fue realizado en </a:t>
            </a:r>
            <a:r>
              <a:rPr lang="es-MX" sz="3200" b="1" dirty="0" err="1">
                <a:solidFill>
                  <a:srgbClr val="0D7335"/>
                </a:solidFill>
                <a:latin typeface="Calibri" panose="020F0502020204030204" pitchFamily="34" charset="0"/>
                <a:ea typeface="Calibri" panose="020F0502020204030204" pitchFamily="34" charset="0"/>
                <a:cs typeface="Calibri" panose="020F0502020204030204" pitchFamily="34" charset="0"/>
              </a:rPr>
              <a:t>Neuland</a:t>
            </a:r>
            <a:r>
              <a:rPr lang="es-MX" sz="3200" b="1" dirty="0">
                <a:solidFill>
                  <a:srgbClr val="0D7335"/>
                </a:solidFill>
                <a:latin typeface="Calibri" panose="020F0502020204030204" pitchFamily="34" charset="0"/>
                <a:ea typeface="Calibri" panose="020F0502020204030204" pitchFamily="34" charset="0"/>
                <a:cs typeface="Calibri" panose="020F0502020204030204" pitchFamily="34" charset="0"/>
              </a:rPr>
              <a:t> durante el año 2024</a:t>
            </a:r>
            <a:endParaRPr lang="es-PY" sz="3200" b="1" dirty="0">
              <a:solidFill>
                <a:srgbClr val="0D7335"/>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uadroTexto 8">
            <a:extLst>
              <a:ext uri="{FF2B5EF4-FFF2-40B4-BE49-F238E27FC236}">
                <a16:creationId xmlns:a16="http://schemas.microsoft.com/office/drawing/2014/main" id="{BE6647B7-430C-AA20-10DF-9FA5E5B55945}"/>
              </a:ext>
            </a:extLst>
          </p:cNvPr>
          <p:cNvSpPr txBox="1"/>
          <p:nvPr/>
        </p:nvSpPr>
        <p:spPr>
          <a:xfrm>
            <a:off x="581907" y="1333573"/>
            <a:ext cx="3730589" cy="4093428"/>
          </a:xfrm>
          <a:prstGeom prst="rect">
            <a:avLst/>
          </a:prstGeom>
          <a:noFill/>
        </p:spPr>
        <p:txBody>
          <a:bodyPr wrap="square" rtlCol="0">
            <a:spAutoFit/>
          </a:bodyPr>
          <a:lstStyle/>
          <a:p>
            <a:pPr marL="285750" indent="-285750">
              <a:buFont typeface="Arial" panose="020B0604020202020204" pitchFamily="34" charset="0"/>
              <a:buChar char="•"/>
            </a:pPr>
            <a:r>
              <a:rPr lang="es-MX" sz="2000" b="1" dirty="0">
                <a:solidFill>
                  <a:srgbClr val="0D7335"/>
                </a:solidFill>
              </a:rPr>
              <a:t>Textura del suelo:</a:t>
            </a:r>
          </a:p>
          <a:p>
            <a:r>
              <a:rPr lang="es-MX" sz="2000" b="1" dirty="0">
                <a:solidFill>
                  <a:srgbClr val="0D7335"/>
                </a:solidFill>
              </a:rPr>
              <a:t>      46% arcilla, 30% Limo, 24%       arena</a:t>
            </a:r>
          </a:p>
          <a:p>
            <a:pPr marL="285750" indent="-285750">
              <a:buFont typeface="Arial" panose="020B0604020202020204" pitchFamily="34" charset="0"/>
              <a:buChar char="•"/>
            </a:pPr>
            <a:r>
              <a:rPr lang="es-MX" sz="2000" b="1" dirty="0">
                <a:solidFill>
                  <a:srgbClr val="0D7335"/>
                </a:solidFill>
              </a:rPr>
              <a:t>Desecación el 07 de diciembre 2023</a:t>
            </a:r>
          </a:p>
          <a:p>
            <a:pPr marL="285750" indent="-285750">
              <a:buFont typeface="Arial" panose="020B0604020202020204" pitchFamily="34" charset="0"/>
              <a:buChar char="•"/>
            </a:pPr>
            <a:r>
              <a:rPr lang="es-MX" sz="2000" b="1" dirty="0">
                <a:solidFill>
                  <a:srgbClr val="0D7335"/>
                </a:solidFill>
              </a:rPr>
              <a:t>271 mm acumulado en el suelo</a:t>
            </a:r>
          </a:p>
          <a:p>
            <a:pPr marL="285750" indent="-285750">
              <a:buFont typeface="Arial" panose="020B0604020202020204" pitchFamily="34" charset="0"/>
              <a:buChar char="•"/>
            </a:pPr>
            <a:r>
              <a:rPr lang="es-MX" sz="2000" b="1" dirty="0">
                <a:solidFill>
                  <a:srgbClr val="0D7335"/>
                </a:solidFill>
              </a:rPr>
              <a:t>Sembrado el 25 de enero 2024</a:t>
            </a:r>
          </a:p>
          <a:p>
            <a:pPr marL="285750" indent="-285750">
              <a:buFont typeface="Arial" panose="020B0604020202020204" pitchFamily="34" charset="0"/>
              <a:buChar char="•"/>
            </a:pPr>
            <a:r>
              <a:rPr lang="es-MX" sz="2000" b="1" dirty="0">
                <a:solidFill>
                  <a:srgbClr val="0D7335"/>
                </a:solidFill>
              </a:rPr>
              <a:t>Variedad NS 7209</a:t>
            </a:r>
          </a:p>
          <a:p>
            <a:pPr marL="285750" indent="-285750">
              <a:buFont typeface="Arial" panose="020B0604020202020204" pitchFamily="34" charset="0"/>
              <a:buChar char="•"/>
            </a:pPr>
            <a:r>
              <a:rPr lang="es-MX" sz="2000" b="1" dirty="0">
                <a:solidFill>
                  <a:srgbClr val="0D7335"/>
                </a:solidFill>
              </a:rPr>
              <a:t>Cobertura de </a:t>
            </a:r>
            <a:r>
              <a:rPr lang="es-MX" sz="2000" b="1" dirty="0" err="1">
                <a:solidFill>
                  <a:srgbClr val="0D7335"/>
                </a:solidFill>
              </a:rPr>
              <a:t>Gatton</a:t>
            </a:r>
            <a:r>
              <a:rPr lang="es-MX" sz="2000" b="1" dirty="0">
                <a:solidFill>
                  <a:srgbClr val="0D7335"/>
                </a:solidFill>
              </a:rPr>
              <a:t> </a:t>
            </a:r>
            <a:r>
              <a:rPr lang="es-MX" sz="2000" b="1" dirty="0" err="1">
                <a:solidFill>
                  <a:srgbClr val="0D7335"/>
                </a:solidFill>
              </a:rPr>
              <a:t>Panic</a:t>
            </a:r>
            <a:endParaRPr lang="es-MX" sz="2000" b="1" dirty="0">
              <a:solidFill>
                <a:srgbClr val="0D7335"/>
              </a:solidFill>
            </a:endParaRPr>
          </a:p>
          <a:p>
            <a:pPr marL="285750" indent="-285750">
              <a:buFont typeface="Arial" panose="020B0604020202020204" pitchFamily="34" charset="0"/>
              <a:buChar char="•"/>
            </a:pPr>
            <a:r>
              <a:rPr lang="es-MX" sz="2000" b="1" dirty="0">
                <a:solidFill>
                  <a:srgbClr val="0D7335"/>
                </a:solidFill>
              </a:rPr>
              <a:t>423 mm después de la siembra</a:t>
            </a:r>
          </a:p>
        </p:txBody>
      </p:sp>
    </p:spTree>
    <p:extLst>
      <p:ext uri="{BB962C8B-B14F-4D97-AF65-F5344CB8AC3E}">
        <p14:creationId xmlns:p14="http://schemas.microsoft.com/office/powerpoint/2010/main" val="3238740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ACF96-D94F-A5A1-D22F-E21ADF7DE031}"/>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6687AC7A-3448-85D0-D83D-9FF55798E3BA}"/>
              </a:ext>
            </a:extLst>
          </p:cNvPr>
          <p:cNvPicPr>
            <a:picLocks noChangeAspect="1"/>
          </p:cNvPicPr>
          <p:nvPr/>
        </p:nvPicPr>
        <p:blipFill>
          <a:blip r:embed="rId2"/>
          <a:stretch>
            <a:fillRect/>
          </a:stretch>
        </p:blipFill>
        <p:spPr>
          <a:xfrm>
            <a:off x="568096" y="3910917"/>
            <a:ext cx="4346880" cy="3205642"/>
          </a:xfrm>
          <a:prstGeom prst="rect">
            <a:avLst/>
          </a:prstGeom>
        </p:spPr>
      </p:pic>
      <p:pic>
        <p:nvPicPr>
          <p:cNvPr id="3" name="Picture 2" descr="A white background with green and red text&#10;&#10;AI-generated content may be incorrect.">
            <a:extLst>
              <a:ext uri="{FF2B5EF4-FFF2-40B4-BE49-F238E27FC236}">
                <a16:creationId xmlns:a16="http://schemas.microsoft.com/office/drawing/2014/main" id="{E6231F4A-8679-F6A0-17B0-239EFD009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
            <a:ext cx="12798425" cy="7199114"/>
          </a:xfrm>
          <a:prstGeom prst="rect">
            <a:avLst/>
          </a:prstGeom>
        </p:spPr>
      </p:pic>
      <p:pic>
        <p:nvPicPr>
          <p:cNvPr id="10" name="Marcador de contenido 9" descr="Un campo de pasto seco&#10;&#10;El contenido generado por IA puede ser incorrecto.">
            <a:extLst>
              <a:ext uri="{FF2B5EF4-FFF2-40B4-BE49-F238E27FC236}">
                <a16:creationId xmlns:a16="http://schemas.microsoft.com/office/drawing/2014/main" id="{2E8A5F3A-9B48-44BF-D6BF-48AC8F5D12B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673994" y="780563"/>
            <a:ext cx="7629071" cy="4183601"/>
          </a:xfrm>
          <a:prstGeom prst="rect">
            <a:avLst/>
          </a:prstGeom>
          <a:ln>
            <a:noFill/>
          </a:ln>
          <a:effectLst>
            <a:outerShdw blurRad="292100" dist="139700" dir="2700000" algn="tl" rotWithShape="0">
              <a:srgbClr val="333333">
                <a:alpha val="65000"/>
              </a:srgbClr>
            </a:outerShdw>
          </a:effectLst>
        </p:spPr>
      </p:pic>
      <p:sp>
        <p:nvSpPr>
          <p:cNvPr id="5" name="CuadroTexto 8">
            <a:extLst>
              <a:ext uri="{FF2B5EF4-FFF2-40B4-BE49-F238E27FC236}">
                <a16:creationId xmlns:a16="http://schemas.microsoft.com/office/drawing/2014/main" id="{724ED172-AC52-D1A4-6410-E3DDEC7C6628}"/>
              </a:ext>
            </a:extLst>
          </p:cNvPr>
          <p:cNvSpPr txBox="1"/>
          <p:nvPr/>
        </p:nvSpPr>
        <p:spPr>
          <a:xfrm>
            <a:off x="568096" y="939537"/>
            <a:ext cx="3931168" cy="4093428"/>
          </a:xfrm>
          <a:prstGeom prst="rect">
            <a:avLst/>
          </a:prstGeom>
          <a:noFill/>
        </p:spPr>
        <p:txBody>
          <a:bodyPr wrap="square" rtlCol="0">
            <a:spAutoFit/>
          </a:bodyPr>
          <a:lstStyle/>
          <a:p>
            <a:pPr marL="285750" indent="-285750">
              <a:buFont typeface="Arial" panose="020B0604020202020204" pitchFamily="34" charset="0"/>
              <a:buChar char="•"/>
            </a:pPr>
            <a:r>
              <a:rPr lang="es-MX" sz="2000" b="1" dirty="0">
                <a:solidFill>
                  <a:srgbClr val="0D7335"/>
                </a:solidFill>
              </a:rPr>
              <a:t>T1: </a:t>
            </a:r>
            <a:r>
              <a:rPr lang="es-MX" sz="2000" b="1" dirty="0" err="1">
                <a:solidFill>
                  <a:srgbClr val="0D7335"/>
                </a:solidFill>
              </a:rPr>
              <a:t>Trat</a:t>
            </a:r>
            <a:r>
              <a:rPr lang="es-MX" sz="2000" b="1" dirty="0">
                <a:solidFill>
                  <a:srgbClr val="0D7335"/>
                </a:solidFill>
              </a:rPr>
              <a:t>. semillas Bioma Brady</a:t>
            </a:r>
          </a:p>
          <a:p>
            <a:pPr marL="285750" indent="-285750">
              <a:buFont typeface="Arial" panose="020B0604020202020204" pitchFamily="34" charset="0"/>
              <a:buChar char="•"/>
            </a:pPr>
            <a:r>
              <a:rPr lang="es-MX" sz="2000" b="1" dirty="0">
                <a:solidFill>
                  <a:srgbClr val="0D7335"/>
                </a:solidFill>
              </a:rPr>
              <a:t>T2: </a:t>
            </a:r>
            <a:r>
              <a:rPr lang="es-MX" sz="2000" b="1" dirty="0" err="1">
                <a:solidFill>
                  <a:srgbClr val="0D7335"/>
                </a:solidFill>
              </a:rPr>
              <a:t>Trat</a:t>
            </a:r>
            <a:r>
              <a:rPr lang="es-MX" sz="2000" b="1" dirty="0">
                <a:solidFill>
                  <a:srgbClr val="0D7335"/>
                </a:solidFill>
              </a:rPr>
              <a:t>. semillas </a:t>
            </a:r>
            <a:r>
              <a:rPr lang="es-MX" sz="2000" b="1" dirty="0" err="1">
                <a:solidFill>
                  <a:srgbClr val="0D7335"/>
                </a:solidFill>
              </a:rPr>
              <a:t>Rizoliq</a:t>
            </a:r>
            <a:r>
              <a:rPr lang="es-MX" sz="2000" b="1" dirty="0">
                <a:solidFill>
                  <a:srgbClr val="0D7335"/>
                </a:solidFill>
              </a:rPr>
              <a:t> Dakar</a:t>
            </a:r>
          </a:p>
          <a:p>
            <a:pPr marL="285750" indent="-285750">
              <a:buFont typeface="Arial" panose="020B0604020202020204" pitchFamily="34" charset="0"/>
              <a:buChar char="•"/>
            </a:pPr>
            <a:r>
              <a:rPr lang="es-MX" sz="2000" b="1" dirty="0">
                <a:solidFill>
                  <a:srgbClr val="0D7335"/>
                </a:solidFill>
              </a:rPr>
              <a:t>T3: </a:t>
            </a:r>
            <a:r>
              <a:rPr lang="es-MX" sz="2000" b="1" dirty="0" err="1">
                <a:solidFill>
                  <a:srgbClr val="0D7335"/>
                </a:solidFill>
              </a:rPr>
              <a:t>Trat</a:t>
            </a:r>
            <a:r>
              <a:rPr lang="es-MX" sz="2000" b="1" dirty="0">
                <a:solidFill>
                  <a:srgbClr val="0D7335"/>
                </a:solidFill>
              </a:rPr>
              <a:t>. semillas </a:t>
            </a:r>
            <a:r>
              <a:rPr lang="es-MX" sz="2000" b="1" dirty="0" err="1">
                <a:solidFill>
                  <a:srgbClr val="0D7335"/>
                </a:solidFill>
              </a:rPr>
              <a:t>Provita</a:t>
            </a:r>
            <a:r>
              <a:rPr lang="es-MX" sz="2000" b="1" dirty="0">
                <a:solidFill>
                  <a:srgbClr val="0D7335"/>
                </a:solidFill>
              </a:rPr>
              <a:t> </a:t>
            </a:r>
            <a:r>
              <a:rPr lang="es-MX" sz="2000" b="1" dirty="0" err="1">
                <a:solidFill>
                  <a:srgbClr val="0D7335"/>
                </a:solidFill>
              </a:rPr>
              <a:t>nod</a:t>
            </a:r>
            <a:endParaRPr lang="es-MX" sz="2000" b="1" dirty="0">
              <a:solidFill>
                <a:srgbClr val="0D7335"/>
              </a:solidFill>
            </a:endParaRPr>
          </a:p>
          <a:p>
            <a:pPr marL="285750" indent="-285750">
              <a:buFont typeface="Arial" panose="020B0604020202020204" pitchFamily="34" charset="0"/>
              <a:buChar char="•"/>
            </a:pPr>
            <a:r>
              <a:rPr lang="es-MX" sz="2000" b="1" dirty="0">
                <a:solidFill>
                  <a:srgbClr val="0D7335"/>
                </a:solidFill>
              </a:rPr>
              <a:t>T4: Testigo sin aplicación</a:t>
            </a:r>
          </a:p>
          <a:p>
            <a:pPr marL="285750" indent="-285750">
              <a:buFont typeface="Arial" panose="020B0604020202020204" pitchFamily="34" charset="0"/>
              <a:buChar char="•"/>
            </a:pPr>
            <a:r>
              <a:rPr lang="es-MX" sz="2000" b="1" dirty="0">
                <a:solidFill>
                  <a:srgbClr val="0D7335"/>
                </a:solidFill>
              </a:rPr>
              <a:t>T5: </a:t>
            </a:r>
            <a:r>
              <a:rPr lang="es-MX" sz="2000" b="1" dirty="0" err="1">
                <a:solidFill>
                  <a:srgbClr val="0D7335"/>
                </a:solidFill>
              </a:rPr>
              <a:t>Trat</a:t>
            </a:r>
            <a:r>
              <a:rPr lang="es-MX" sz="2000" b="1" dirty="0">
                <a:solidFill>
                  <a:srgbClr val="0D7335"/>
                </a:solidFill>
              </a:rPr>
              <a:t>. al surco con Bioma Brady</a:t>
            </a:r>
          </a:p>
          <a:p>
            <a:pPr marL="285750" indent="-285750">
              <a:buFont typeface="Arial" panose="020B0604020202020204" pitchFamily="34" charset="0"/>
              <a:buChar char="•"/>
            </a:pPr>
            <a:r>
              <a:rPr lang="es-MX" sz="2000" b="1" dirty="0">
                <a:solidFill>
                  <a:srgbClr val="0D7335"/>
                </a:solidFill>
              </a:rPr>
              <a:t>T7. </a:t>
            </a:r>
            <a:r>
              <a:rPr lang="es-MX" sz="2000" b="1" dirty="0" err="1">
                <a:solidFill>
                  <a:srgbClr val="0D7335"/>
                </a:solidFill>
              </a:rPr>
              <a:t>trat</a:t>
            </a:r>
            <a:r>
              <a:rPr lang="es-MX" sz="2000" b="1" dirty="0">
                <a:solidFill>
                  <a:srgbClr val="0D7335"/>
                </a:solidFill>
              </a:rPr>
              <a:t>. al surco con </a:t>
            </a:r>
            <a:r>
              <a:rPr lang="es-MX" sz="2000" b="1" dirty="0" err="1">
                <a:solidFill>
                  <a:srgbClr val="0D7335"/>
                </a:solidFill>
              </a:rPr>
              <a:t>Rizoliq</a:t>
            </a:r>
            <a:r>
              <a:rPr lang="es-MX" sz="2000" b="1" dirty="0">
                <a:solidFill>
                  <a:srgbClr val="0D7335"/>
                </a:solidFill>
              </a:rPr>
              <a:t> Dakar</a:t>
            </a:r>
          </a:p>
          <a:p>
            <a:pPr marL="285750" indent="-285750">
              <a:buFont typeface="Arial" panose="020B0604020202020204" pitchFamily="34" charset="0"/>
              <a:buChar char="•"/>
            </a:pPr>
            <a:r>
              <a:rPr lang="es-MX" sz="2000" b="1" dirty="0">
                <a:solidFill>
                  <a:srgbClr val="0D7335"/>
                </a:solidFill>
              </a:rPr>
              <a:t>T7: </a:t>
            </a:r>
            <a:r>
              <a:rPr lang="es-MX" sz="2000" b="1" dirty="0" err="1">
                <a:solidFill>
                  <a:srgbClr val="0D7335"/>
                </a:solidFill>
              </a:rPr>
              <a:t>Trat</a:t>
            </a:r>
            <a:r>
              <a:rPr lang="es-MX" sz="2000" b="1" dirty="0">
                <a:solidFill>
                  <a:srgbClr val="0D7335"/>
                </a:solidFill>
              </a:rPr>
              <a:t>. al surco con </a:t>
            </a:r>
            <a:r>
              <a:rPr lang="es-MX" sz="2000" b="1" dirty="0" err="1">
                <a:solidFill>
                  <a:srgbClr val="0D7335"/>
                </a:solidFill>
              </a:rPr>
              <a:t>Provita</a:t>
            </a:r>
            <a:r>
              <a:rPr lang="es-MX" sz="2000" b="1" dirty="0">
                <a:solidFill>
                  <a:srgbClr val="0D7335"/>
                </a:solidFill>
              </a:rPr>
              <a:t> </a:t>
            </a:r>
            <a:r>
              <a:rPr lang="es-MX" sz="2000" b="1" dirty="0" err="1">
                <a:solidFill>
                  <a:srgbClr val="0D7335"/>
                </a:solidFill>
              </a:rPr>
              <a:t>nod</a:t>
            </a:r>
            <a:r>
              <a:rPr lang="es-MX" sz="2000" b="1" dirty="0">
                <a:solidFill>
                  <a:srgbClr val="0D7335"/>
                </a:solidFill>
              </a:rPr>
              <a:t> </a:t>
            </a:r>
          </a:p>
          <a:p>
            <a:pPr marL="285750" indent="-285750">
              <a:buFont typeface="Arial" panose="020B0604020202020204" pitchFamily="34" charset="0"/>
              <a:buChar char="•"/>
            </a:pPr>
            <a:r>
              <a:rPr lang="es-MX" sz="2000" b="1" dirty="0">
                <a:solidFill>
                  <a:srgbClr val="0D7335"/>
                </a:solidFill>
              </a:rPr>
              <a:t>T8: </a:t>
            </a:r>
            <a:r>
              <a:rPr lang="es-MX" sz="2000" b="1" dirty="0" err="1">
                <a:solidFill>
                  <a:srgbClr val="0D7335"/>
                </a:solidFill>
              </a:rPr>
              <a:t>Trat</a:t>
            </a:r>
            <a:r>
              <a:rPr lang="es-MX" sz="2000" b="1" dirty="0">
                <a:solidFill>
                  <a:srgbClr val="0D7335"/>
                </a:solidFill>
              </a:rPr>
              <a:t>. </a:t>
            </a:r>
            <a:r>
              <a:rPr lang="es-MX" sz="2000" b="1">
                <a:solidFill>
                  <a:srgbClr val="0D7335"/>
                </a:solidFill>
              </a:rPr>
              <a:t>al </a:t>
            </a:r>
            <a:r>
              <a:rPr lang="es-MX" sz="2000" b="1" dirty="0">
                <a:solidFill>
                  <a:srgbClr val="0D7335"/>
                </a:solidFill>
              </a:rPr>
              <a:t>surco con TMT</a:t>
            </a:r>
          </a:p>
          <a:p>
            <a:pPr marL="285750" indent="-285750">
              <a:buFont typeface="Arial" panose="020B0604020202020204" pitchFamily="34" charset="0"/>
              <a:buChar char="•"/>
            </a:pPr>
            <a:r>
              <a:rPr lang="es-MX" sz="2000" b="1" dirty="0">
                <a:solidFill>
                  <a:srgbClr val="0D7335"/>
                </a:solidFill>
              </a:rPr>
              <a:t>(Productor)</a:t>
            </a:r>
          </a:p>
        </p:txBody>
      </p:sp>
    </p:spTree>
    <p:extLst>
      <p:ext uri="{BB962C8B-B14F-4D97-AF65-F5344CB8AC3E}">
        <p14:creationId xmlns:p14="http://schemas.microsoft.com/office/powerpoint/2010/main" val="3265399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2F4CD-F8F9-13BC-09E7-99233B574044}"/>
            </a:ext>
          </a:extLst>
        </p:cNvPr>
        <p:cNvGrpSpPr/>
        <p:nvPr/>
      </p:nvGrpSpPr>
      <p:grpSpPr>
        <a:xfrm>
          <a:off x="0" y="0"/>
          <a:ext cx="0" cy="0"/>
          <a:chOff x="0" y="0"/>
          <a:chExt cx="0" cy="0"/>
        </a:xfrm>
      </p:grpSpPr>
      <p:pic>
        <p:nvPicPr>
          <p:cNvPr id="2" name="Picture 1" descr="A white background with green and red text&#10;&#10;AI-generated content may be incorrect.">
            <a:extLst>
              <a:ext uri="{FF2B5EF4-FFF2-40B4-BE49-F238E27FC236}">
                <a16:creationId xmlns:a16="http://schemas.microsoft.com/office/drawing/2014/main" id="{D8F34957-DFDF-8E3D-2D3D-77624743E8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
            <a:ext cx="12798425" cy="7199114"/>
          </a:xfrm>
          <a:prstGeom prst="rect">
            <a:avLst/>
          </a:prstGeom>
        </p:spPr>
      </p:pic>
      <p:graphicFrame>
        <p:nvGraphicFramePr>
          <p:cNvPr id="5" name="Gráfico 4">
            <a:extLst>
              <a:ext uri="{FF2B5EF4-FFF2-40B4-BE49-F238E27FC236}">
                <a16:creationId xmlns:a16="http://schemas.microsoft.com/office/drawing/2014/main" id="{6D9FBEA4-7136-8FF7-DAF1-C57AAEB4D4BB}"/>
              </a:ext>
            </a:extLst>
          </p:cNvPr>
          <p:cNvGraphicFramePr>
            <a:graphicFrameLocks/>
          </p:cNvGraphicFramePr>
          <p:nvPr>
            <p:extLst>
              <p:ext uri="{D42A27DB-BD31-4B8C-83A1-F6EECF244321}">
                <p14:modId xmlns:p14="http://schemas.microsoft.com/office/powerpoint/2010/main" val="1499975610"/>
              </p:ext>
            </p:extLst>
          </p:nvPr>
        </p:nvGraphicFramePr>
        <p:xfrm>
          <a:off x="1172303" y="401749"/>
          <a:ext cx="10453817" cy="5585254"/>
        </p:xfrm>
        <a:graphic>
          <a:graphicData uri="http://schemas.openxmlformats.org/drawingml/2006/chart">
            <c:chart xmlns:c="http://schemas.openxmlformats.org/drawingml/2006/chart" xmlns:r="http://schemas.openxmlformats.org/officeDocument/2006/relationships" r:id="rId3"/>
          </a:graphicData>
        </a:graphic>
      </p:graphicFrame>
      <p:sp>
        <p:nvSpPr>
          <p:cNvPr id="10" name="Elipse 9">
            <a:extLst>
              <a:ext uri="{FF2B5EF4-FFF2-40B4-BE49-F238E27FC236}">
                <a16:creationId xmlns:a16="http://schemas.microsoft.com/office/drawing/2014/main" id="{D9F08812-D339-4B09-11F9-21CB0C42A3F8}"/>
              </a:ext>
            </a:extLst>
          </p:cNvPr>
          <p:cNvSpPr/>
          <p:nvPr/>
        </p:nvSpPr>
        <p:spPr>
          <a:xfrm rot="19159393">
            <a:off x="5371802" y="1167162"/>
            <a:ext cx="2054818" cy="755621"/>
          </a:xfrm>
          <a:prstGeom prst="ellipse">
            <a:avLst/>
          </a:prstGeom>
          <a:noFill/>
          <a:ln w="28575">
            <a:solidFill>
              <a:srgbClr val="FF0000"/>
            </a:solidFill>
          </a:ln>
          <a:effectLst>
            <a:glow rad="50800">
              <a:srgbClr val="FF0000">
                <a:alpha val="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Y" dirty="0"/>
          </a:p>
        </p:txBody>
      </p:sp>
    </p:spTree>
    <p:extLst>
      <p:ext uri="{BB962C8B-B14F-4D97-AF65-F5344CB8AC3E}">
        <p14:creationId xmlns:p14="http://schemas.microsoft.com/office/powerpoint/2010/main" val="2795181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CD56C-85BD-680F-A627-04E319FE09C2}"/>
            </a:ext>
          </a:extLst>
        </p:cNvPr>
        <p:cNvGrpSpPr/>
        <p:nvPr/>
      </p:nvGrpSpPr>
      <p:grpSpPr>
        <a:xfrm>
          <a:off x="0" y="0"/>
          <a:ext cx="0" cy="0"/>
          <a:chOff x="0" y="0"/>
          <a:chExt cx="0" cy="0"/>
        </a:xfrm>
      </p:grpSpPr>
      <p:pic>
        <p:nvPicPr>
          <p:cNvPr id="6" name="Picture 5" descr="A white background with green and red text&#10;&#10;AI-generated content may be incorrect.">
            <a:extLst>
              <a:ext uri="{FF2B5EF4-FFF2-40B4-BE49-F238E27FC236}">
                <a16:creationId xmlns:a16="http://schemas.microsoft.com/office/drawing/2014/main" id="{59DCD8EA-8F91-D1F2-C6F8-C9389C580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
            <a:ext cx="12798425" cy="7199114"/>
          </a:xfrm>
          <a:prstGeom prst="rect">
            <a:avLst/>
          </a:prstGeom>
        </p:spPr>
      </p:pic>
      <p:graphicFrame>
        <p:nvGraphicFramePr>
          <p:cNvPr id="2" name="Gráfico 1">
            <a:extLst>
              <a:ext uri="{FF2B5EF4-FFF2-40B4-BE49-F238E27FC236}">
                <a16:creationId xmlns:a16="http://schemas.microsoft.com/office/drawing/2014/main" id="{773A770E-52CF-0F90-8534-557E173A441A}"/>
              </a:ext>
            </a:extLst>
          </p:cNvPr>
          <p:cNvGraphicFramePr>
            <a:graphicFrameLocks/>
          </p:cNvGraphicFramePr>
          <p:nvPr>
            <p:extLst>
              <p:ext uri="{D42A27DB-BD31-4B8C-83A1-F6EECF244321}">
                <p14:modId xmlns:p14="http://schemas.microsoft.com/office/powerpoint/2010/main" val="2588315050"/>
              </p:ext>
            </p:extLst>
          </p:nvPr>
        </p:nvGraphicFramePr>
        <p:xfrm>
          <a:off x="1221731" y="357504"/>
          <a:ext cx="10354962" cy="56964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46834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B1509-317C-AC65-714D-EDE58D3056B1}"/>
            </a:ext>
          </a:extLst>
        </p:cNvPr>
        <p:cNvGrpSpPr/>
        <p:nvPr/>
      </p:nvGrpSpPr>
      <p:grpSpPr>
        <a:xfrm>
          <a:off x="0" y="0"/>
          <a:ext cx="0" cy="0"/>
          <a:chOff x="0" y="0"/>
          <a:chExt cx="0" cy="0"/>
        </a:xfrm>
      </p:grpSpPr>
      <p:pic>
        <p:nvPicPr>
          <p:cNvPr id="4" name="Picture 3" descr="A white background with green and red text&#10;&#10;AI-generated content may be incorrect.">
            <a:extLst>
              <a:ext uri="{FF2B5EF4-FFF2-40B4-BE49-F238E27FC236}">
                <a16:creationId xmlns:a16="http://schemas.microsoft.com/office/drawing/2014/main" id="{9383AF3E-ED42-7B8D-D58F-CB3F403D0F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
            <a:ext cx="12798425" cy="7199114"/>
          </a:xfrm>
          <a:prstGeom prst="rect">
            <a:avLst/>
          </a:prstGeom>
        </p:spPr>
      </p:pic>
      <p:graphicFrame>
        <p:nvGraphicFramePr>
          <p:cNvPr id="23" name="Gráfico 22">
            <a:extLst>
              <a:ext uri="{FF2B5EF4-FFF2-40B4-BE49-F238E27FC236}">
                <a16:creationId xmlns:a16="http://schemas.microsoft.com/office/drawing/2014/main" id="{0072EC75-6AAF-A747-BA5F-9E7E286F4E85}"/>
              </a:ext>
            </a:extLst>
          </p:cNvPr>
          <p:cNvGraphicFramePr>
            <a:graphicFrameLocks/>
          </p:cNvGraphicFramePr>
          <p:nvPr>
            <p:extLst>
              <p:ext uri="{D42A27DB-BD31-4B8C-83A1-F6EECF244321}">
                <p14:modId xmlns:p14="http://schemas.microsoft.com/office/powerpoint/2010/main" val="2764635882"/>
              </p:ext>
            </p:extLst>
          </p:nvPr>
        </p:nvGraphicFramePr>
        <p:xfrm>
          <a:off x="1164493" y="539072"/>
          <a:ext cx="10469438" cy="54674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45854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4BF02-CF93-2380-6254-BADB6FC941C3}"/>
            </a:ext>
          </a:extLst>
        </p:cNvPr>
        <p:cNvGrpSpPr/>
        <p:nvPr/>
      </p:nvGrpSpPr>
      <p:grpSpPr>
        <a:xfrm>
          <a:off x="0" y="0"/>
          <a:ext cx="0" cy="0"/>
          <a:chOff x="0" y="0"/>
          <a:chExt cx="0" cy="0"/>
        </a:xfrm>
      </p:grpSpPr>
      <p:pic>
        <p:nvPicPr>
          <p:cNvPr id="2" name="Picture 1" descr="A white background with green and red text&#10;&#10;AI-generated content may be incorrect.">
            <a:extLst>
              <a:ext uri="{FF2B5EF4-FFF2-40B4-BE49-F238E27FC236}">
                <a16:creationId xmlns:a16="http://schemas.microsoft.com/office/drawing/2014/main" id="{969E69D2-756C-1517-E1A3-FDFFA38D36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
            <a:ext cx="12798425" cy="7199114"/>
          </a:xfrm>
          <a:prstGeom prst="rect">
            <a:avLst/>
          </a:prstGeom>
        </p:spPr>
      </p:pic>
      <p:pic>
        <p:nvPicPr>
          <p:cNvPr id="5" name="WhatsApp Video 2025-09-03 at 07.49.28">
            <a:hlinkClick r:id="" action="ppaction://media"/>
            <a:extLst>
              <a:ext uri="{FF2B5EF4-FFF2-40B4-BE49-F238E27FC236}">
                <a16:creationId xmlns:a16="http://schemas.microsoft.com/office/drawing/2014/main" id="{0AA9C9E9-238D-EF7E-2278-DF2771E294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2499" y="602671"/>
            <a:ext cx="2443645" cy="5392879"/>
          </a:xfrm>
          <a:prstGeom prst="rect">
            <a:avLst/>
          </a:prstGeom>
        </p:spPr>
      </p:pic>
      <p:pic>
        <p:nvPicPr>
          <p:cNvPr id="11" name="Imagen 10">
            <a:extLst>
              <a:ext uri="{FF2B5EF4-FFF2-40B4-BE49-F238E27FC236}">
                <a16:creationId xmlns:a16="http://schemas.microsoft.com/office/drawing/2014/main" id="{6B2C822D-744A-3432-30BD-BF1E23BEC7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8649" y="602671"/>
            <a:ext cx="4128278" cy="5392879"/>
          </a:xfrm>
          <a:prstGeom prst="rect">
            <a:avLst/>
          </a:prstGeom>
          <a:ln>
            <a:noFill/>
          </a:ln>
          <a:effectLst>
            <a:outerShdw blurRad="292100" dist="139700" dir="2700000" algn="tl" rotWithShape="0">
              <a:srgbClr val="333333">
                <a:alpha val="65000"/>
              </a:srgbClr>
            </a:outerShdw>
          </a:effectLst>
        </p:spPr>
      </p:pic>
      <p:pic>
        <p:nvPicPr>
          <p:cNvPr id="13" name="Imagen 12" descr="Una rama con hojas verdes&#10;&#10;El contenido generado por IA puede ser incorrecto.">
            <a:extLst>
              <a:ext uri="{FF2B5EF4-FFF2-40B4-BE49-F238E27FC236}">
                <a16:creationId xmlns:a16="http://schemas.microsoft.com/office/drawing/2014/main" id="{C18726E6-177E-207C-AF64-66507B8E16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7599" y="602671"/>
            <a:ext cx="2369595" cy="53928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718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3636"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258E0-C0C7-F213-2C7F-238FA50B4C62}"/>
            </a:ext>
          </a:extLst>
        </p:cNvPr>
        <p:cNvGrpSpPr/>
        <p:nvPr/>
      </p:nvGrpSpPr>
      <p:grpSpPr>
        <a:xfrm>
          <a:off x="0" y="0"/>
          <a:ext cx="0" cy="0"/>
          <a:chOff x="0" y="0"/>
          <a:chExt cx="0" cy="0"/>
        </a:xfrm>
      </p:grpSpPr>
      <p:pic>
        <p:nvPicPr>
          <p:cNvPr id="2" name="Picture 1" descr="A white background with green and red text&#10;&#10;AI-generated content may be incorrect.">
            <a:extLst>
              <a:ext uri="{FF2B5EF4-FFF2-40B4-BE49-F238E27FC236}">
                <a16:creationId xmlns:a16="http://schemas.microsoft.com/office/drawing/2014/main" id="{73BF359F-992E-F402-D5BC-6D31AE6475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
            <a:ext cx="12798425" cy="7199114"/>
          </a:xfrm>
          <a:prstGeom prst="rect">
            <a:avLst/>
          </a:prstGeom>
        </p:spPr>
      </p:pic>
      <p:pic>
        <p:nvPicPr>
          <p:cNvPr id="6" name="Imagen 5" descr="Mano sosteniendo plato con comida&#10;&#10;El contenido generado por IA puede ser incorrecto.">
            <a:extLst>
              <a:ext uri="{FF2B5EF4-FFF2-40B4-BE49-F238E27FC236}">
                <a16:creationId xmlns:a16="http://schemas.microsoft.com/office/drawing/2014/main" id="{90868674-37AC-C966-BB9F-832F48824B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9212" y="598155"/>
            <a:ext cx="3940729" cy="5389969"/>
          </a:xfrm>
          <a:prstGeom prst="rect">
            <a:avLst/>
          </a:prstGeom>
          <a:ln>
            <a:noFill/>
          </a:ln>
          <a:effectLst>
            <a:outerShdw blurRad="292100" dist="139700" dir="2700000" algn="tl" rotWithShape="0">
              <a:srgbClr val="333333">
                <a:alpha val="65000"/>
              </a:srgbClr>
            </a:outerShdw>
          </a:effectLst>
        </p:spPr>
      </p:pic>
      <p:pic>
        <p:nvPicPr>
          <p:cNvPr id="12" name="Imagen 11" descr="Imagen que contiene persona, exterior, sostener, comida&#10;&#10;El contenido generado por IA puede ser incorrecto.">
            <a:extLst>
              <a:ext uri="{FF2B5EF4-FFF2-40B4-BE49-F238E27FC236}">
                <a16:creationId xmlns:a16="http://schemas.microsoft.com/office/drawing/2014/main" id="{77168FF7-A5D6-8ACC-31E0-E0541AF0C6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8010" y="598155"/>
            <a:ext cx="4040259" cy="53870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7552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62D98-696A-8718-8F0D-0173768CC2CF}"/>
            </a:ext>
          </a:extLst>
        </p:cNvPr>
        <p:cNvGrpSpPr/>
        <p:nvPr/>
      </p:nvGrpSpPr>
      <p:grpSpPr>
        <a:xfrm>
          <a:off x="0" y="0"/>
          <a:ext cx="0" cy="0"/>
          <a:chOff x="0" y="0"/>
          <a:chExt cx="0" cy="0"/>
        </a:xfrm>
      </p:grpSpPr>
      <p:pic>
        <p:nvPicPr>
          <p:cNvPr id="7" name="Picture 6" descr="A white background with green and red text&#10;&#10;AI-generated content may be incorrect.">
            <a:extLst>
              <a:ext uri="{FF2B5EF4-FFF2-40B4-BE49-F238E27FC236}">
                <a16:creationId xmlns:a16="http://schemas.microsoft.com/office/drawing/2014/main" id="{DF064ACA-F0A9-02B1-9CB6-C71682BDD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
            <a:ext cx="12798425" cy="7199114"/>
          </a:xfrm>
          <a:prstGeom prst="rect">
            <a:avLst/>
          </a:prstGeom>
        </p:spPr>
      </p:pic>
      <p:graphicFrame>
        <p:nvGraphicFramePr>
          <p:cNvPr id="3" name="Gráfico 2">
            <a:extLst>
              <a:ext uri="{FF2B5EF4-FFF2-40B4-BE49-F238E27FC236}">
                <a16:creationId xmlns:a16="http://schemas.microsoft.com/office/drawing/2014/main" id="{115B890F-CE6F-517C-6DF3-AC7E77CCB249}"/>
              </a:ext>
            </a:extLst>
          </p:cNvPr>
          <p:cNvGraphicFramePr>
            <a:graphicFrameLocks/>
          </p:cNvGraphicFramePr>
          <p:nvPr>
            <p:extLst>
              <p:ext uri="{D42A27DB-BD31-4B8C-83A1-F6EECF244321}">
                <p14:modId xmlns:p14="http://schemas.microsoft.com/office/powerpoint/2010/main" val="3807477572"/>
              </p:ext>
            </p:extLst>
          </p:nvPr>
        </p:nvGraphicFramePr>
        <p:xfrm>
          <a:off x="1203196" y="360032"/>
          <a:ext cx="10392032" cy="5585255"/>
        </p:xfrm>
        <a:graphic>
          <a:graphicData uri="http://schemas.openxmlformats.org/drawingml/2006/chart">
            <c:chart xmlns:c="http://schemas.openxmlformats.org/drawingml/2006/chart" xmlns:r="http://schemas.openxmlformats.org/officeDocument/2006/relationships" r:id="rId3"/>
          </a:graphicData>
        </a:graphic>
      </p:graphicFrame>
      <p:sp>
        <p:nvSpPr>
          <p:cNvPr id="2" name="CuadroTexto 1">
            <a:extLst>
              <a:ext uri="{FF2B5EF4-FFF2-40B4-BE49-F238E27FC236}">
                <a16:creationId xmlns:a16="http://schemas.microsoft.com/office/drawing/2014/main" id="{C088DBB5-8DA1-FCA9-EE21-C25541396DA6}"/>
              </a:ext>
            </a:extLst>
          </p:cNvPr>
          <p:cNvSpPr txBox="1"/>
          <p:nvPr/>
        </p:nvSpPr>
        <p:spPr>
          <a:xfrm>
            <a:off x="3767244" y="889687"/>
            <a:ext cx="1084912" cy="369332"/>
          </a:xfrm>
          <a:prstGeom prst="rect">
            <a:avLst/>
          </a:prstGeom>
          <a:noFill/>
        </p:spPr>
        <p:txBody>
          <a:bodyPr wrap="none" rtlCol="0">
            <a:spAutoFit/>
          </a:bodyPr>
          <a:lstStyle/>
          <a:p>
            <a:r>
              <a:rPr lang="es-MX" dirty="0"/>
              <a:t>CV 257%</a:t>
            </a:r>
            <a:endParaRPr lang="es-PY" dirty="0"/>
          </a:p>
        </p:txBody>
      </p:sp>
    </p:spTree>
    <p:extLst>
      <p:ext uri="{BB962C8B-B14F-4D97-AF65-F5344CB8AC3E}">
        <p14:creationId xmlns:p14="http://schemas.microsoft.com/office/powerpoint/2010/main" val="3251079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96AE8-7812-5E35-5086-8359D283A6B6}"/>
            </a:ext>
          </a:extLst>
        </p:cNvPr>
        <p:cNvGrpSpPr/>
        <p:nvPr/>
      </p:nvGrpSpPr>
      <p:grpSpPr>
        <a:xfrm>
          <a:off x="0" y="0"/>
          <a:ext cx="0" cy="0"/>
          <a:chOff x="0" y="0"/>
          <a:chExt cx="0" cy="0"/>
        </a:xfrm>
      </p:grpSpPr>
      <p:pic>
        <p:nvPicPr>
          <p:cNvPr id="2" name="Picture 1" descr="A white background with green and red text&#10;&#10;AI-generated content may be incorrect.">
            <a:extLst>
              <a:ext uri="{FF2B5EF4-FFF2-40B4-BE49-F238E27FC236}">
                <a16:creationId xmlns:a16="http://schemas.microsoft.com/office/drawing/2014/main" id="{B1CB3997-1ADB-91B2-234E-63EC133B0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
            <a:ext cx="12798425" cy="7199114"/>
          </a:xfrm>
          <a:prstGeom prst="rect">
            <a:avLst/>
          </a:prstGeom>
        </p:spPr>
      </p:pic>
      <p:graphicFrame>
        <p:nvGraphicFramePr>
          <p:cNvPr id="5" name="Gráfico 4">
            <a:extLst>
              <a:ext uri="{FF2B5EF4-FFF2-40B4-BE49-F238E27FC236}">
                <a16:creationId xmlns:a16="http://schemas.microsoft.com/office/drawing/2014/main" id="{1C22F755-A2A7-8ACD-2765-A6164E42065A}"/>
              </a:ext>
            </a:extLst>
          </p:cNvPr>
          <p:cNvGraphicFramePr>
            <a:graphicFrameLocks/>
          </p:cNvGraphicFramePr>
          <p:nvPr>
            <p:extLst>
              <p:ext uri="{D42A27DB-BD31-4B8C-83A1-F6EECF244321}">
                <p14:modId xmlns:p14="http://schemas.microsoft.com/office/powerpoint/2010/main" val="3281269748"/>
              </p:ext>
            </p:extLst>
          </p:nvPr>
        </p:nvGraphicFramePr>
        <p:xfrm>
          <a:off x="1238080" y="383059"/>
          <a:ext cx="10227425" cy="55481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415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background with green and red text&#10;&#10;AI-generated content may be incorrect.">
            <a:extLst>
              <a:ext uri="{FF2B5EF4-FFF2-40B4-BE49-F238E27FC236}">
                <a16:creationId xmlns:a16="http://schemas.microsoft.com/office/drawing/2014/main" id="{8A4F50B3-8F1A-0155-FE55-25D0DB6A4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
            <a:ext cx="12798425" cy="7199114"/>
          </a:xfrm>
          <a:prstGeom prst="rect">
            <a:avLst/>
          </a:prstGeom>
        </p:spPr>
      </p:pic>
      <p:sp>
        <p:nvSpPr>
          <p:cNvPr id="2" name="Title 1">
            <a:extLst>
              <a:ext uri="{FF2B5EF4-FFF2-40B4-BE49-F238E27FC236}">
                <a16:creationId xmlns:a16="http://schemas.microsoft.com/office/drawing/2014/main" id="{66F1FD9D-DFF8-54F0-1CE7-6EFC02295E7B}"/>
              </a:ext>
            </a:extLst>
          </p:cNvPr>
          <p:cNvSpPr>
            <a:spLocks noGrp="1"/>
          </p:cNvSpPr>
          <p:nvPr>
            <p:ph type="ctrTitle"/>
          </p:nvPr>
        </p:nvSpPr>
        <p:spPr>
          <a:xfrm>
            <a:off x="1470527" y="138690"/>
            <a:ext cx="9857365" cy="3065318"/>
          </a:xfrm>
        </p:spPr>
        <p:txBody>
          <a:bodyPr>
            <a:noAutofit/>
          </a:bodyPr>
          <a:lstStyle/>
          <a:p>
            <a:r>
              <a:rPr lang="es-PY" sz="3200" b="1" dirty="0">
                <a:solidFill>
                  <a:srgbClr val="0D7335"/>
                </a:solidFill>
              </a:rPr>
              <a:t>Efecto de la inoculación con Bradyrhizobium japonicum sobre la nodulación y productividad de la soja en el Chaco Central, bajo dos métodos de aplicación.</a:t>
            </a:r>
            <a:endParaRPr lang="en-US" sz="3200" b="1" dirty="0">
              <a:solidFill>
                <a:srgbClr val="0D7335"/>
              </a:solidFill>
              <a:latin typeface="Calibri" panose="020F0502020204030204" pitchFamily="34" charset="0"/>
              <a:ea typeface="Calibri" panose="020F0502020204030204" pitchFamily="34" charset="0"/>
              <a:cs typeface="Calibri" panose="020F0502020204030204" pitchFamily="34" charset="0"/>
            </a:endParaRPr>
          </a:p>
        </p:txBody>
      </p:sp>
      <p:sp>
        <p:nvSpPr>
          <p:cNvPr id="9" name="Subtitle 2">
            <a:extLst>
              <a:ext uri="{FF2B5EF4-FFF2-40B4-BE49-F238E27FC236}">
                <a16:creationId xmlns:a16="http://schemas.microsoft.com/office/drawing/2014/main" id="{75E3C91D-DCDD-6FD0-3EC7-FB94FDB50F56}"/>
              </a:ext>
            </a:extLst>
          </p:cNvPr>
          <p:cNvSpPr txBox="1">
            <a:spLocks/>
          </p:cNvSpPr>
          <p:nvPr/>
        </p:nvSpPr>
        <p:spPr>
          <a:xfrm>
            <a:off x="2349300" y="4186849"/>
            <a:ext cx="8099822" cy="1212586"/>
          </a:xfrm>
          <a:prstGeom prst="rect">
            <a:avLst/>
          </a:prstGeom>
        </p:spPr>
        <p:txBody>
          <a:bodyPr vert="horz" lIns="91440" tIns="45720" rIns="91440" bIns="45720" rtlCol="0">
            <a:normAutofit/>
          </a:bodyPr>
          <a:lstStyle>
            <a:lvl1pPr marL="0" indent="0" algn="ctr" defTabSz="959937" rtl="0" eaLnBrk="1" latinLnBrk="0" hangingPunct="1">
              <a:lnSpc>
                <a:spcPct val="90000"/>
              </a:lnSpc>
              <a:spcBef>
                <a:spcPts val="1050"/>
              </a:spcBef>
              <a:buFont typeface="Arial" panose="020B0604020202020204" pitchFamily="34" charset="0"/>
              <a:buNone/>
              <a:defRPr sz="2520" kern="1200">
                <a:solidFill>
                  <a:schemeClr val="tx1"/>
                </a:solidFill>
                <a:latin typeface="+mn-lt"/>
                <a:ea typeface="+mn-ea"/>
                <a:cs typeface="+mn-cs"/>
              </a:defRPr>
            </a:lvl1pPr>
            <a:lvl2pPr marL="479969" indent="0" algn="ctr" defTabSz="959937" rtl="0" eaLnBrk="1" latinLnBrk="0" hangingPunct="1">
              <a:lnSpc>
                <a:spcPct val="90000"/>
              </a:lnSpc>
              <a:spcBef>
                <a:spcPts val="525"/>
              </a:spcBef>
              <a:buFont typeface="Arial" panose="020B0604020202020204" pitchFamily="34" charset="0"/>
              <a:buNone/>
              <a:defRPr sz="2100" kern="1200">
                <a:solidFill>
                  <a:schemeClr val="tx1"/>
                </a:solidFill>
                <a:latin typeface="+mn-lt"/>
                <a:ea typeface="+mn-ea"/>
                <a:cs typeface="+mn-cs"/>
              </a:defRPr>
            </a:lvl2pPr>
            <a:lvl3pPr marL="959937" indent="0" algn="ctr" defTabSz="959937" rtl="0" eaLnBrk="1" latinLnBrk="0" hangingPunct="1">
              <a:lnSpc>
                <a:spcPct val="90000"/>
              </a:lnSpc>
              <a:spcBef>
                <a:spcPts val="525"/>
              </a:spcBef>
              <a:buFont typeface="Arial" panose="020B0604020202020204" pitchFamily="34" charset="0"/>
              <a:buNone/>
              <a:defRPr sz="1890" kern="1200">
                <a:solidFill>
                  <a:schemeClr val="tx1"/>
                </a:solidFill>
                <a:latin typeface="+mn-lt"/>
                <a:ea typeface="+mn-ea"/>
                <a:cs typeface="+mn-cs"/>
              </a:defRPr>
            </a:lvl3pPr>
            <a:lvl4pPr marL="1439906" indent="0" algn="ctr" defTabSz="959937"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4pPr>
            <a:lvl5pPr marL="1919874" indent="0" algn="ctr" defTabSz="959937"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5pPr>
            <a:lvl6pPr marL="2399843" indent="0" algn="ctr" defTabSz="959937"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6pPr>
            <a:lvl7pPr marL="2879811" indent="0" algn="ctr" defTabSz="959937"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7pPr>
            <a:lvl8pPr marL="3359780" indent="0" algn="ctr" defTabSz="959937"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8pPr>
            <a:lvl9pPr marL="3839748" indent="0" algn="ctr" defTabSz="959937"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9pPr>
          </a:lstStyle>
          <a:p>
            <a:r>
              <a:rPr lang="es-ES" sz="2400" b="1" dirty="0">
                <a:solidFill>
                  <a:srgbClr val="0D7335"/>
                </a:solidFill>
                <a:latin typeface="Calibri" panose="020F0502020204030204" pitchFamily="34" charset="0"/>
                <a:ea typeface="Calibri" panose="020F0502020204030204" pitchFamily="34" charset="0"/>
                <a:cs typeface="Calibri" panose="020F0502020204030204" pitchFamily="34" charset="0"/>
              </a:rPr>
              <a:t>Ing. Agr. Mike </a:t>
            </a:r>
            <a:r>
              <a:rPr lang="es-ES" sz="2400" b="1" dirty="0" err="1">
                <a:solidFill>
                  <a:srgbClr val="0D7335"/>
                </a:solidFill>
                <a:latin typeface="Calibri" panose="020F0502020204030204" pitchFamily="34" charset="0"/>
                <a:ea typeface="Calibri" panose="020F0502020204030204" pitchFamily="34" charset="0"/>
                <a:cs typeface="Calibri" panose="020F0502020204030204" pitchFamily="34" charset="0"/>
              </a:rPr>
              <a:t>Voth</a:t>
            </a:r>
            <a:br>
              <a:rPr lang="es-ES" sz="2400" dirty="0">
                <a:solidFill>
                  <a:srgbClr val="0D7335"/>
                </a:solidFill>
                <a:latin typeface="Calibri" panose="020F0502020204030204" pitchFamily="34" charset="0"/>
                <a:ea typeface="Calibri" panose="020F0502020204030204" pitchFamily="34" charset="0"/>
                <a:cs typeface="Calibri" panose="020F0502020204030204" pitchFamily="34" charset="0"/>
              </a:rPr>
            </a:br>
            <a:r>
              <a:rPr lang="es-ES" sz="2400" dirty="0">
                <a:solidFill>
                  <a:srgbClr val="0D7335"/>
                </a:solidFill>
                <a:latin typeface="Calibri" panose="020F0502020204030204" pitchFamily="34" charset="0"/>
                <a:ea typeface="Calibri" panose="020F0502020204030204" pitchFamily="34" charset="0"/>
                <a:cs typeface="Calibri" panose="020F0502020204030204" pitchFamily="34" charset="0"/>
              </a:rPr>
              <a:t>Asesor técnico, SAP </a:t>
            </a:r>
            <a:r>
              <a:rPr lang="es-ES" sz="2400" dirty="0" err="1">
                <a:solidFill>
                  <a:srgbClr val="0D7335"/>
                </a:solidFill>
                <a:latin typeface="Calibri" panose="020F0502020204030204" pitchFamily="34" charset="0"/>
                <a:ea typeface="Calibri" panose="020F0502020204030204" pitchFamily="34" charset="0"/>
                <a:cs typeface="Calibri" panose="020F0502020204030204" pitchFamily="34" charset="0"/>
              </a:rPr>
              <a:t>Neuland</a:t>
            </a:r>
            <a:br>
              <a:rPr lang="es-ES" sz="2400" dirty="0">
                <a:solidFill>
                  <a:srgbClr val="0D7335"/>
                </a:solidFill>
                <a:latin typeface="Calibri" panose="020F0502020204030204" pitchFamily="34" charset="0"/>
                <a:ea typeface="Calibri" panose="020F0502020204030204" pitchFamily="34" charset="0"/>
                <a:cs typeface="Calibri" panose="020F0502020204030204" pitchFamily="34" charset="0"/>
              </a:rPr>
            </a:br>
            <a:r>
              <a:rPr lang="es-ES" sz="2400" dirty="0">
                <a:solidFill>
                  <a:srgbClr val="0D7335"/>
                </a:solidFill>
                <a:latin typeface="Calibri" panose="020F0502020204030204" pitchFamily="34" charset="0"/>
                <a:ea typeface="Calibri" panose="020F0502020204030204" pitchFamily="34" charset="0"/>
                <a:cs typeface="Calibri" panose="020F0502020204030204" pitchFamily="34" charset="0"/>
              </a:rPr>
              <a:t>mike.voth@neuland.com.py</a:t>
            </a:r>
          </a:p>
        </p:txBody>
      </p:sp>
      <p:cxnSp>
        <p:nvCxnSpPr>
          <p:cNvPr id="12" name="Straight Connector 11">
            <a:extLst>
              <a:ext uri="{FF2B5EF4-FFF2-40B4-BE49-F238E27FC236}">
                <a16:creationId xmlns:a16="http://schemas.microsoft.com/office/drawing/2014/main" id="{39C19FCC-08EE-1205-22FA-099A1955AB3C}"/>
              </a:ext>
            </a:extLst>
          </p:cNvPr>
          <p:cNvCxnSpPr/>
          <p:nvPr/>
        </p:nvCxnSpPr>
        <p:spPr>
          <a:xfrm>
            <a:off x="4393763" y="3703565"/>
            <a:ext cx="4010891" cy="0"/>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1713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9C5A2-99EB-0ED8-57F8-25F5B31287E2}"/>
            </a:ext>
          </a:extLst>
        </p:cNvPr>
        <p:cNvGrpSpPr/>
        <p:nvPr/>
      </p:nvGrpSpPr>
      <p:grpSpPr>
        <a:xfrm>
          <a:off x="0" y="0"/>
          <a:ext cx="0" cy="0"/>
          <a:chOff x="0" y="0"/>
          <a:chExt cx="0" cy="0"/>
        </a:xfrm>
      </p:grpSpPr>
      <p:pic>
        <p:nvPicPr>
          <p:cNvPr id="4" name="Picture 3" descr="A white background with green and red text&#10;&#10;AI-generated content may be incorrect.">
            <a:extLst>
              <a:ext uri="{FF2B5EF4-FFF2-40B4-BE49-F238E27FC236}">
                <a16:creationId xmlns:a16="http://schemas.microsoft.com/office/drawing/2014/main" id="{834F49F9-3174-2AC9-7A05-D136314CF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
            <a:ext cx="12798425" cy="7199114"/>
          </a:xfrm>
          <a:prstGeom prst="rect">
            <a:avLst/>
          </a:prstGeom>
        </p:spPr>
      </p:pic>
      <p:graphicFrame>
        <p:nvGraphicFramePr>
          <p:cNvPr id="15" name="Gráfico 14">
            <a:extLst>
              <a:ext uri="{FF2B5EF4-FFF2-40B4-BE49-F238E27FC236}">
                <a16:creationId xmlns:a16="http://schemas.microsoft.com/office/drawing/2014/main" id="{62BF36EA-4DCF-5CA8-BD42-682E4B4EE37A}"/>
              </a:ext>
            </a:extLst>
          </p:cNvPr>
          <p:cNvGraphicFramePr>
            <a:graphicFrameLocks/>
          </p:cNvGraphicFramePr>
          <p:nvPr>
            <p:extLst>
              <p:ext uri="{D42A27DB-BD31-4B8C-83A1-F6EECF244321}">
                <p14:modId xmlns:p14="http://schemas.microsoft.com/office/powerpoint/2010/main" val="1328503434"/>
              </p:ext>
            </p:extLst>
          </p:nvPr>
        </p:nvGraphicFramePr>
        <p:xfrm>
          <a:off x="1218359" y="428508"/>
          <a:ext cx="10361705" cy="55676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8457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ECFDF-FE5C-5677-42AA-E9FB508D3055}"/>
            </a:ext>
          </a:extLst>
        </p:cNvPr>
        <p:cNvGrpSpPr/>
        <p:nvPr/>
      </p:nvGrpSpPr>
      <p:grpSpPr>
        <a:xfrm>
          <a:off x="0" y="0"/>
          <a:ext cx="0" cy="0"/>
          <a:chOff x="0" y="0"/>
          <a:chExt cx="0" cy="0"/>
        </a:xfrm>
      </p:grpSpPr>
      <p:pic>
        <p:nvPicPr>
          <p:cNvPr id="7" name="Picture 6" descr="A white background with green and red text&#10;&#10;AI-generated content may be incorrect.">
            <a:extLst>
              <a:ext uri="{FF2B5EF4-FFF2-40B4-BE49-F238E27FC236}">
                <a16:creationId xmlns:a16="http://schemas.microsoft.com/office/drawing/2014/main" id="{891217AA-5E45-063A-FE96-C59F2AC56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
            <a:ext cx="12798425" cy="7199114"/>
          </a:xfrm>
          <a:prstGeom prst="rect">
            <a:avLst/>
          </a:prstGeom>
        </p:spPr>
      </p:pic>
      <p:sp>
        <p:nvSpPr>
          <p:cNvPr id="2" name="Title 1">
            <a:extLst>
              <a:ext uri="{FF2B5EF4-FFF2-40B4-BE49-F238E27FC236}">
                <a16:creationId xmlns:a16="http://schemas.microsoft.com/office/drawing/2014/main" id="{05427465-9D6B-73DC-0254-F026998FB0FC}"/>
              </a:ext>
            </a:extLst>
          </p:cNvPr>
          <p:cNvSpPr>
            <a:spLocks noGrp="1"/>
          </p:cNvSpPr>
          <p:nvPr>
            <p:ph type="title"/>
          </p:nvPr>
        </p:nvSpPr>
        <p:spPr>
          <a:xfrm>
            <a:off x="1741815" y="383300"/>
            <a:ext cx="9291202" cy="1013015"/>
          </a:xfrm>
        </p:spPr>
        <p:txBody>
          <a:bodyPr>
            <a:noAutofit/>
          </a:bodyPr>
          <a:lstStyle/>
          <a:p>
            <a:pPr algn="ctr"/>
            <a:br>
              <a:rPr lang="es-ES" sz="4400" b="1" dirty="0">
                <a:solidFill>
                  <a:srgbClr val="0D7335"/>
                </a:solidFill>
                <a:latin typeface="Calibri" panose="020F0502020204030204" pitchFamily="34" charset="0"/>
                <a:ea typeface="Calibri" panose="020F0502020204030204" pitchFamily="34" charset="0"/>
                <a:cs typeface="Calibri" panose="020F0502020204030204" pitchFamily="34" charset="0"/>
              </a:rPr>
            </a:br>
            <a:br>
              <a:rPr lang="en-US" sz="4400" b="1" dirty="0">
                <a:solidFill>
                  <a:srgbClr val="0D7335"/>
                </a:solidFill>
                <a:latin typeface="Calibri" panose="020F0502020204030204" pitchFamily="34" charset="0"/>
                <a:ea typeface="Calibri" panose="020F0502020204030204" pitchFamily="34" charset="0"/>
                <a:cs typeface="Calibri" panose="020F0502020204030204" pitchFamily="34" charset="0"/>
              </a:rPr>
            </a:br>
            <a:endParaRPr lang="en-US" sz="4400" b="1" dirty="0">
              <a:solidFill>
                <a:srgbClr val="0D7335"/>
              </a:solidFill>
              <a:latin typeface="Calibri" panose="020F0502020204030204" pitchFamily="34" charset="0"/>
              <a:ea typeface="Calibri" panose="020F0502020204030204" pitchFamily="34" charset="0"/>
              <a:cs typeface="Calibri" panose="020F0502020204030204" pitchFamily="34" charset="0"/>
            </a:endParaRPr>
          </a:p>
        </p:txBody>
      </p:sp>
      <p:sp>
        <p:nvSpPr>
          <p:cNvPr id="3" name="CuadroTexto 2">
            <a:extLst>
              <a:ext uri="{FF2B5EF4-FFF2-40B4-BE49-F238E27FC236}">
                <a16:creationId xmlns:a16="http://schemas.microsoft.com/office/drawing/2014/main" id="{EBAF0B4F-E97D-DFC0-C62F-38843D3E73B4}"/>
              </a:ext>
            </a:extLst>
          </p:cNvPr>
          <p:cNvSpPr txBox="1"/>
          <p:nvPr/>
        </p:nvSpPr>
        <p:spPr>
          <a:xfrm>
            <a:off x="1113632" y="1245165"/>
            <a:ext cx="10224655" cy="4678204"/>
          </a:xfrm>
          <a:prstGeom prst="rect">
            <a:avLst/>
          </a:prstGeom>
          <a:noFill/>
        </p:spPr>
        <p:txBody>
          <a:bodyPr wrap="square" rtlCol="0">
            <a:spAutoFit/>
          </a:bodyPr>
          <a:lstStyle/>
          <a:p>
            <a:pPr marL="285750" indent="-285750">
              <a:buFont typeface="Arial" panose="020B0604020202020204" pitchFamily="34" charset="0"/>
              <a:buChar char="•"/>
            </a:pPr>
            <a:endParaRPr lang="es-MX" dirty="0">
              <a:solidFill>
                <a:srgbClr val="0D7335"/>
              </a:solidFill>
            </a:endParaRPr>
          </a:p>
          <a:p>
            <a:pPr marL="285750" indent="-285750">
              <a:buFont typeface="Arial" panose="020B0604020202020204" pitchFamily="34" charset="0"/>
              <a:buChar char="•"/>
            </a:pPr>
            <a:r>
              <a:rPr lang="es-MX" sz="2400" dirty="0">
                <a:solidFill>
                  <a:srgbClr val="0D7335"/>
                </a:solidFill>
              </a:rPr>
              <a:t>Para el trabajo del </a:t>
            </a:r>
            <a:r>
              <a:rPr lang="es-MX" sz="2400" b="1" dirty="0">
                <a:solidFill>
                  <a:srgbClr val="0D7335"/>
                </a:solidFill>
              </a:rPr>
              <a:t>Ing. Agr. Frank </a:t>
            </a:r>
            <a:r>
              <a:rPr lang="es-MX" sz="2400" b="1" dirty="0" err="1">
                <a:solidFill>
                  <a:srgbClr val="0D7335"/>
                </a:solidFill>
              </a:rPr>
              <a:t>Wiebe</a:t>
            </a:r>
            <a:r>
              <a:rPr lang="es-MX" sz="2400" b="1" dirty="0">
                <a:solidFill>
                  <a:srgbClr val="0D7335"/>
                </a:solidFill>
              </a:rPr>
              <a:t> </a:t>
            </a:r>
            <a:r>
              <a:rPr lang="es-MX" sz="2400" dirty="0">
                <a:solidFill>
                  <a:srgbClr val="0D7335"/>
                </a:solidFill>
              </a:rPr>
              <a:t>realizado en 2023 se registraron mayor cantidad de nódulos en la soja inoculada con </a:t>
            </a:r>
            <a:r>
              <a:rPr lang="es-MX" sz="2400" dirty="0" err="1">
                <a:solidFill>
                  <a:srgbClr val="0D7335"/>
                </a:solidFill>
              </a:rPr>
              <a:t>Rizoliq</a:t>
            </a:r>
            <a:r>
              <a:rPr lang="es-MX" sz="2400" dirty="0">
                <a:solidFill>
                  <a:srgbClr val="0D7335"/>
                </a:solidFill>
              </a:rPr>
              <a:t> Dakar. </a:t>
            </a:r>
          </a:p>
          <a:p>
            <a:pPr marL="285750" indent="-285750">
              <a:buFont typeface="Arial" panose="020B0604020202020204" pitchFamily="34" charset="0"/>
              <a:buChar char="•"/>
            </a:pPr>
            <a:r>
              <a:rPr lang="es-MX" sz="2400" dirty="0">
                <a:solidFill>
                  <a:srgbClr val="0D7335"/>
                </a:solidFill>
              </a:rPr>
              <a:t>Por otra parte, el mismo tratamiento fue el que más creció en altura, produjo mayor número de vainas y tuvo el mayor rendimiento de granos.</a:t>
            </a:r>
          </a:p>
          <a:p>
            <a:pPr marL="285750" indent="-285750">
              <a:buFont typeface="Arial" panose="020B0604020202020204" pitchFamily="34" charset="0"/>
              <a:buChar char="•"/>
            </a:pPr>
            <a:r>
              <a:rPr lang="es-MX" sz="2400" dirty="0">
                <a:solidFill>
                  <a:srgbClr val="0D7335"/>
                </a:solidFill>
              </a:rPr>
              <a:t>Para el trabajo del </a:t>
            </a:r>
            <a:r>
              <a:rPr lang="es-MX" sz="2400" b="1" dirty="0">
                <a:solidFill>
                  <a:srgbClr val="0D7335"/>
                </a:solidFill>
              </a:rPr>
              <a:t>Ing. Agr. Mike Voth </a:t>
            </a:r>
            <a:r>
              <a:rPr lang="es-MX" sz="2400" dirty="0">
                <a:solidFill>
                  <a:srgbClr val="0D7335"/>
                </a:solidFill>
              </a:rPr>
              <a:t>realizado en 2024 no se registraron diferencia significativas en las variables de altura de planta, altura de inserción, NDVI y rendimiento en grano entre tratamientos.</a:t>
            </a:r>
          </a:p>
          <a:p>
            <a:pPr marL="285750" indent="-285750">
              <a:buFont typeface="Arial" panose="020B0604020202020204" pitchFamily="34" charset="0"/>
              <a:buChar char="•"/>
            </a:pPr>
            <a:r>
              <a:rPr lang="es-MX" sz="2400" dirty="0">
                <a:solidFill>
                  <a:srgbClr val="0D7335"/>
                </a:solidFill>
              </a:rPr>
              <a:t>Según análisis estadístico no se observó diferencias significativas en la nodulación por el alto coeficiente de variación. Sin embargo, se observó una mayor cantidad de nódulos en los tratamientos donde el producto fue aplicado al surco.</a:t>
            </a:r>
          </a:p>
          <a:p>
            <a:pPr marL="285750" indent="-285750">
              <a:buFont typeface="Arial" panose="020B0604020202020204" pitchFamily="34" charset="0"/>
              <a:buChar char="•"/>
            </a:pPr>
            <a:endParaRPr lang="es-MX" dirty="0">
              <a:solidFill>
                <a:srgbClr val="0D7335"/>
              </a:solidFill>
            </a:endParaRPr>
          </a:p>
        </p:txBody>
      </p:sp>
      <p:sp>
        <p:nvSpPr>
          <p:cNvPr id="8" name="Title 1">
            <a:extLst>
              <a:ext uri="{FF2B5EF4-FFF2-40B4-BE49-F238E27FC236}">
                <a16:creationId xmlns:a16="http://schemas.microsoft.com/office/drawing/2014/main" id="{FBAC0431-E0CE-EA18-8E3E-EADE764DFDF0}"/>
              </a:ext>
            </a:extLst>
          </p:cNvPr>
          <p:cNvSpPr txBox="1">
            <a:spLocks/>
          </p:cNvSpPr>
          <p:nvPr/>
        </p:nvSpPr>
        <p:spPr>
          <a:xfrm>
            <a:off x="1032292" y="535697"/>
            <a:ext cx="11038642" cy="1391534"/>
          </a:xfrm>
          <a:prstGeom prst="rect">
            <a:avLst/>
          </a:prstGeom>
        </p:spPr>
        <p:txBody>
          <a:bodyPr vert="horz" lIns="91440" tIns="45720" rIns="91440" bIns="45720" rtlCol="0" anchor="ctr">
            <a:normAutofit/>
          </a:bodyPr>
          <a:lstStyle>
            <a:lvl1pPr algn="l" defTabSz="959846" rtl="0" eaLnBrk="1" latinLnBrk="0" hangingPunct="1">
              <a:lnSpc>
                <a:spcPct val="90000"/>
              </a:lnSpc>
              <a:spcBef>
                <a:spcPct val="0"/>
              </a:spcBef>
              <a:buNone/>
              <a:defRPr sz="4619" kern="1200">
                <a:solidFill>
                  <a:schemeClr val="tx1"/>
                </a:solidFill>
                <a:latin typeface="+mj-lt"/>
                <a:ea typeface="+mj-ea"/>
                <a:cs typeface="+mj-cs"/>
              </a:defRPr>
            </a:lvl1pPr>
          </a:lstStyle>
          <a:p>
            <a:r>
              <a:rPr lang="es-ES" sz="4400" b="1" dirty="0">
                <a:solidFill>
                  <a:srgbClr val="0D7335"/>
                </a:solidFill>
                <a:latin typeface="Calibri" panose="020F0502020204030204" pitchFamily="34" charset="0"/>
                <a:ea typeface="Calibri" panose="020F0502020204030204" pitchFamily="34" charset="0"/>
                <a:cs typeface="Calibri" panose="020F0502020204030204" pitchFamily="34" charset="0"/>
              </a:rPr>
              <a:t>Conclusiones</a:t>
            </a:r>
            <a:endParaRPr lang="en-US" sz="4400" dirty="0">
              <a:solidFill>
                <a:srgbClr val="0D7335"/>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9158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D381F-211B-1AD8-AFDB-BD000CF95D21}"/>
            </a:ext>
          </a:extLst>
        </p:cNvPr>
        <p:cNvGrpSpPr/>
        <p:nvPr/>
      </p:nvGrpSpPr>
      <p:grpSpPr>
        <a:xfrm>
          <a:off x="0" y="0"/>
          <a:ext cx="0" cy="0"/>
          <a:chOff x="0" y="0"/>
          <a:chExt cx="0" cy="0"/>
        </a:xfrm>
      </p:grpSpPr>
      <p:pic>
        <p:nvPicPr>
          <p:cNvPr id="9" name="Picture 8" descr="A white background with green and red text&#10;&#10;AI-generated content may be incorrect.">
            <a:extLst>
              <a:ext uri="{FF2B5EF4-FFF2-40B4-BE49-F238E27FC236}">
                <a16:creationId xmlns:a16="http://schemas.microsoft.com/office/drawing/2014/main" id="{284FA935-D64C-093C-EE7D-C6C13CD5B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
            <a:ext cx="12798425" cy="7199114"/>
          </a:xfrm>
          <a:prstGeom prst="rect">
            <a:avLst/>
          </a:prstGeom>
        </p:spPr>
      </p:pic>
      <p:sp>
        <p:nvSpPr>
          <p:cNvPr id="6" name="CuadroTexto 5">
            <a:extLst>
              <a:ext uri="{FF2B5EF4-FFF2-40B4-BE49-F238E27FC236}">
                <a16:creationId xmlns:a16="http://schemas.microsoft.com/office/drawing/2014/main" id="{C9B1DD4D-7F3C-DB44-05CB-B6450FDE05F1}"/>
              </a:ext>
            </a:extLst>
          </p:cNvPr>
          <p:cNvSpPr txBox="1"/>
          <p:nvPr/>
        </p:nvSpPr>
        <p:spPr>
          <a:xfrm>
            <a:off x="1032292" y="1579473"/>
            <a:ext cx="10133977" cy="3816429"/>
          </a:xfrm>
          <a:prstGeom prst="rect">
            <a:avLst/>
          </a:prstGeom>
          <a:noFill/>
        </p:spPr>
        <p:txBody>
          <a:bodyPr wrap="square" rtlCol="0">
            <a:spAutoFit/>
          </a:bodyPr>
          <a:lstStyle/>
          <a:p>
            <a:pPr marL="285750" indent="-285750">
              <a:buFont typeface="Arial" panose="020B0604020202020204" pitchFamily="34" charset="0"/>
              <a:buChar char="•"/>
            </a:pPr>
            <a:r>
              <a:rPr lang="es-MX" sz="2800" dirty="0">
                <a:solidFill>
                  <a:srgbClr val="0D7335"/>
                </a:solidFill>
                <a:latin typeface="Calibri" panose="020F0502020204030204" pitchFamily="34" charset="0"/>
                <a:ea typeface="Calibri" panose="020F0502020204030204" pitchFamily="34" charset="0"/>
                <a:cs typeface="Calibri" panose="020F0502020204030204" pitchFamily="34" charset="0"/>
              </a:rPr>
              <a:t>La respuesta a los inoculantes depende mucho de los factores ambientales y condiciones de la parcela.</a:t>
            </a:r>
          </a:p>
          <a:p>
            <a:pPr marL="285750" indent="-285750">
              <a:buFont typeface="Arial" panose="020B0604020202020204" pitchFamily="34" charset="0"/>
              <a:buChar char="•"/>
            </a:pPr>
            <a:r>
              <a:rPr lang="es-MX" sz="2800" dirty="0">
                <a:solidFill>
                  <a:srgbClr val="0D7335"/>
                </a:solidFill>
                <a:latin typeface="Calibri" panose="020F0502020204030204" pitchFamily="34" charset="0"/>
                <a:ea typeface="Calibri" panose="020F0502020204030204" pitchFamily="34" charset="0"/>
                <a:cs typeface="Calibri" panose="020F0502020204030204" pitchFamily="34" charset="0"/>
              </a:rPr>
              <a:t>Tener una buena cobertura de suelo para proteger a las bacterias.</a:t>
            </a:r>
          </a:p>
          <a:p>
            <a:pPr marL="285750" indent="-285750">
              <a:buFont typeface="Arial" panose="020B0604020202020204" pitchFamily="34" charset="0"/>
              <a:buChar char="•"/>
            </a:pPr>
            <a:r>
              <a:rPr lang="es-MX" sz="2800" dirty="0">
                <a:solidFill>
                  <a:srgbClr val="0D7335"/>
                </a:solidFill>
                <a:latin typeface="Calibri" panose="020F0502020204030204" pitchFamily="34" charset="0"/>
                <a:ea typeface="Calibri" panose="020F0502020204030204" pitchFamily="34" charset="0"/>
                <a:cs typeface="Calibri" panose="020F0502020204030204" pitchFamily="34" charset="0"/>
              </a:rPr>
              <a:t>Importante que los inoculantes estén en optimas condiciones y de buena calidad.</a:t>
            </a:r>
          </a:p>
          <a:p>
            <a:pPr marL="285750" indent="-285750">
              <a:buFont typeface="Arial" panose="020B0604020202020204" pitchFamily="34" charset="0"/>
              <a:buChar char="•"/>
            </a:pPr>
            <a:r>
              <a:rPr lang="es-MX" sz="2800" dirty="0">
                <a:solidFill>
                  <a:srgbClr val="0D7335"/>
                </a:solidFill>
                <a:latin typeface="Calibri" panose="020F0502020204030204" pitchFamily="34" charset="0"/>
                <a:ea typeface="Calibri" panose="020F0502020204030204" pitchFamily="34" charset="0"/>
                <a:cs typeface="Calibri" panose="020F0502020204030204" pitchFamily="34" charset="0"/>
              </a:rPr>
              <a:t>Almacenar los inoculantes en lugares frescos.</a:t>
            </a:r>
          </a:p>
          <a:p>
            <a:pPr marL="285750" indent="-285750">
              <a:buFont typeface="Arial" panose="020B0604020202020204" pitchFamily="34" charset="0"/>
              <a:buChar char="•"/>
            </a:pPr>
            <a:r>
              <a:rPr lang="es-MX" sz="2800" dirty="0">
                <a:solidFill>
                  <a:srgbClr val="0D7335"/>
                </a:solidFill>
                <a:latin typeface="Calibri" panose="020F0502020204030204" pitchFamily="34" charset="0"/>
                <a:ea typeface="Calibri" panose="020F0502020204030204" pitchFamily="34" charset="0"/>
                <a:cs typeface="Calibri" panose="020F0502020204030204" pitchFamily="34" charset="0"/>
              </a:rPr>
              <a:t>Después de un tratamiento de semilla con inoculante sembrar lo antes posible o guardar en un lugar fresco. </a:t>
            </a:r>
          </a:p>
          <a:p>
            <a:pPr marL="285750" indent="-285750">
              <a:buFont typeface="Arial" panose="020B0604020202020204" pitchFamily="34" charset="0"/>
              <a:buChar char="•"/>
            </a:pPr>
            <a:endParaRPr lang="es-MX" sz="2000" dirty="0">
              <a:solidFill>
                <a:srgbClr val="0D7335"/>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A8573EFF-5945-4788-0A35-491D1CCD30CD}"/>
              </a:ext>
            </a:extLst>
          </p:cNvPr>
          <p:cNvSpPr txBox="1">
            <a:spLocks/>
          </p:cNvSpPr>
          <p:nvPr/>
        </p:nvSpPr>
        <p:spPr>
          <a:xfrm>
            <a:off x="1032292" y="535697"/>
            <a:ext cx="11038642" cy="1391534"/>
          </a:xfrm>
          <a:prstGeom prst="rect">
            <a:avLst/>
          </a:prstGeom>
        </p:spPr>
        <p:txBody>
          <a:bodyPr vert="horz" lIns="91440" tIns="45720" rIns="91440" bIns="45720" rtlCol="0" anchor="ctr">
            <a:normAutofit/>
          </a:bodyPr>
          <a:lstStyle>
            <a:lvl1pPr algn="l" defTabSz="959846" rtl="0" eaLnBrk="1" latinLnBrk="0" hangingPunct="1">
              <a:lnSpc>
                <a:spcPct val="90000"/>
              </a:lnSpc>
              <a:spcBef>
                <a:spcPct val="0"/>
              </a:spcBef>
              <a:buNone/>
              <a:defRPr sz="4619" kern="1200">
                <a:solidFill>
                  <a:schemeClr val="tx1"/>
                </a:solidFill>
                <a:latin typeface="+mj-lt"/>
                <a:ea typeface="+mj-ea"/>
                <a:cs typeface="+mj-cs"/>
              </a:defRPr>
            </a:lvl1pPr>
          </a:lstStyle>
          <a:p>
            <a:r>
              <a:rPr lang="es-ES" sz="4400" b="1" dirty="0">
                <a:solidFill>
                  <a:srgbClr val="0D7335"/>
                </a:solidFill>
                <a:latin typeface="Calibri" panose="020F0502020204030204" pitchFamily="34" charset="0"/>
                <a:ea typeface="Calibri" panose="020F0502020204030204" pitchFamily="34" charset="0"/>
                <a:cs typeface="Calibri" panose="020F0502020204030204" pitchFamily="34" charset="0"/>
              </a:rPr>
              <a:t>Consideraciones</a:t>
            </a:r>
            <a:endParaRPr lang="en-US" sz="4400" dirty="0">
              <a:solidFill>
                <a:srgbClr val="0D7335"/>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8514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855E7-1DFB-FE73-6C99-7A63E9486474}"/>
            </a:ext>
          </a:extLst>
        </p:cNvPr>
        <p:cNvGrpSpPr/>
        <p:nvPr/>
      </p:nvGrpSpPr>
      <p:grpSpPr>
        <a:xfrm>
          <a:off x="0" y="0"/>
          <a:ext cx="0" cy="0"/>
          <a:chOff x="0" y="0"/>
          <a:chExt cx="0" cy="0"/>
        </a:xfrm>
      </p:grpSpPr>
      <p:pic>
        <p:nvPicPr>
          <p:cNvPr id="3" name="Picture 2" descr="A white background with green and red text&#10;&#10;AI-generated content may be incorrect.">
            <a:extLst>
              <a:ext uri="{FF2B5EF4-FFF2-40B4-BE49-F238E27FC236}">
                <a16:creationId xmlns:a16="http://schemas.microsoft.com/office/drawing/2014/main" id="{DDA68EED-A3FD-4A50-172A-F722A78AC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
            <a:ext cx="12798425" cy="7199114"/>
          </a:xfrm>
          <a:prstGeom prst="rect">
            <a:avLst/>
          </a:prstGeom>
        </p:spPr>
      </p:pic>
      <p:sp>
        <p:nvSpPr>
          <p:cNvPr id="2" name="Title 1">
            <a:extLst>
              <a:ext uri="{FF2B5EF4-FFF2-40B4-BE49-F238E27FC236}">
                <a16:creationId xmlns:a16="http://schemas.microsoft.com/office/drawing/2014/main" id="{01B293C6-B6E5-599A-217B-D66E0427FF18}"/>
              </a:ext>
            </a:extLst>
          </p:cNvPr>
          <p:cNvSpPr>
            <a:spLocks noGrp="1"/>
          </p:cNvSpPr>
          <p:nvPr>
            <p:ph type="ctrTitle"/>
          </p:nvPr>
        </p:nvSpPr>
        <p:spPr>
          <a:xfrm>
            <a:off x="1218300" y="852448"/>
            <a:ext cx="10361817" cy="2114953"/>
          </a:xfrm>
        </p:spPr>
        <p:txBody>
          <a:bodyPr>
            <a:normAutofit/>
          </a:bodyPr>
          <a:lstStyle/>
          <a:p>
            <a:r>
              <a:rPr lang="es-ES" b="1" dirty="0">
                <a:solidFill>
                  <a:srgbClr val="0D7335"/>
                </a:solidFill>
                <a:latin typeface="Calibri" panose="020F0502020204030204" pitchFamily="34" charset="0"/>
                <a:ea typeface="Calibri" panose="020F0502020204030204" pitchFamily="34" charset="0"/>
                <a:cs typeface="Calibri" panose="020F0502020204030204" pitchFamily="34" charset="0"/>
              </a:rPr>
              <a:t>¡Muchas gracias!</a:t>
            </a:r>
            <a:endParaRPr lang="en-US" b="1" dirty="0">
              <a:solidFill>
                <a:srgbClr val="0D7335"/>
              </a:solidFill>
              <a:latin typeface="Calibri" panose="020F0502020204030204" pitchFamily="34" charset="0"/>
              <a:ea typeface="Calibri" panose="020F0502020204030204" pitchFamily="34" charset="0"/>
              <a:cs typeface="Calibri" panose="020F0502020204030204" pitchFamily="34" charset="0"/>
            </a:endParaRPr>
          </a:p>
        </p:txBody>
      </p:sp>
      <p:sp>
        <p:nvSpPr>
          <p:cNvPr id="5" name="Subtitle 2">
            <a:extLst>
              <a:ext uri="{FF2B5EF4-FFF2-40B4-BE49-F238E27FC236}">
                <a16:creationId xmlns:a16="http://schemas.microsoft.com/office/drawing/2014/main" id="{A9E844A5-D828-1882-E9A1-28C282BD381F}"/>
              </a:ext>
            </a:extLst>
          </p:cNvPr>
          <p:cNvSpPr txBox="1">
            <a:spLocks/>
          </p:cNvSpPr>
          <p:nvPr/>
        </p:nvSpPr>
        <p:spPr>
          <a:xfrm>
            <a:off x="2349298" y="3599656"/>
            <a:ext cx="8099822" cy="1738167"/>
          </a:xfrm>
          <a:prstGeom prst="rect">
            <a:avLst/>
          </a:prstGeom>
        </p:spPr>
        <p:txBody>
          <a:bodyPr vert="horz" lIns="91440" tIns="45720" rIns="91440" bIns="45720" rtlCol="0">
            <a:normAutofit/>
          </a:bodyPr>
          <a:lstStyle>
            <a:lvl1pPr marL="0" indent="0" algn="ctr" defTabSz="959937" rtl="0" eaLnBrk="1" latinLnBrk="0" hangingPunct="1">
              <a:lnSpc>
                <a:spcPct val="90000"/>
              </a:lnSpc>
              <a:spcBef>
                <a:spcPts val="1050"/>
              </a:spcBef>
              <a:buFont typeface="Arial" panose="020B0604020202020204" pitchFamily="34" charset="0"/>
              <a:buNone/>
              <a:defRPr sz="2520" kern="1200">
                <a:solidFill>
                  <a:schemeClr val="tx1"/>
                </a:solidFill>
                <a:latin typeface="+mn-lt"/>
                <a:ea typeface="+mn-ea"/>
                <a:cs typeface="+mn-cs"/>
              </a:defRPr>
            </a:lvl1pPr>
            <a:lvl2pPr marL="479969" indent="0" algn="ctr" defTabSz="959937" rtl="0" eaLnBrk="1" latinLnBrk="0" hangingPunct="1">
              <a:lnSpc>
                <a:spcPct val="90000"/>
              </a:lnSpc>
              <a:spcBef>
                <a:spcPts val="525"/>
              </a:spcBef>
              <a:buFont typeface="Arial" panose="020B0604020202020204" pitchFamily="34" charset="0"/>
              <a:buNone/>
              <a:defRPr sz="2100" kern="1200">
                <a:solidFill>
                  <a:schemeClr val="tx1"/>
                </a:solidFill>
                <a:latin typeface="+mn-lt"/>
                <a:ea typeface="+mn-ea"/>
                <a:cs typeface="+mn-cs"/>
              </a:defRPr>
            </a:lvl2pPr>
            <a:lvl3pPr marL="959937" indent="0" algn="ctr" defTabSz="959937" rtl="0" eaLnBrk="1" latinLnBrk="0" hangingPunct="1">
              <a:lnSpc>
                <a:spcPct val="90000"/>
              </a:lnSpc>
              <a:spcBef>
                <a:spcPts val="525"/>
              </a:spcBef>
              <a:buFont typeface="Arial" panose="020B0604020202020204" pitchFamily="34" charset="0"/>
              <a:buNone/>
              <a:defRPr sz="1890" kern="1200">
                <a:solidFill>
                  <a:schemeClr val="tx1"/>
                </a:solidFill>
                <a:latin typeface="+mn-lt"/>
                <a:ea typeface="+mn-ea"/>
                <a:cs typeface="+mn-cs"/>
              </a:defRPr>
            </a:lvl3pPr>
            <a:lvl4pPr marL="1439906" indent="0" algn="ctr" defTabSz="959937"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4pPr>
            <a:lvl5pPr marL="1919874" indent="0" algn="ctr" defTabSz="959937"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5pPr>
            <a:lvl6pPr marL="2399843" indent="0" algn="ctr" defTabSz="959937"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6pPr>
            <a:lvl7pPr marL="2879811" indent="0" algn="ctr" defTabSz="959937"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7pPr>
            <a:lvl8pPr marL="3359780" indent="0" algn="ctr" defTabSz="959937"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8pPr>
            <a:lvl9pPr marL="3839748" indent="0" algn="ctr" defTabSz="959937"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9pPr>
          </a:lstStyle>
          <a:p>
            <a:r>
              <a:rPr lang="es-ES" sz="2480" b="1" dirty="0">
                <a:solidFill>
                  <a:srgbClr val="0D7335"/>
                </a:solidFill>
                <a:latin typeface="Calibri" panose="020F0502020204030204" pitchFamily="34" charset="0"/>
                <a:ea typeface="Calibri" panose="020F0502020204030204" pitchFamily="34" charset="0"/>
                <a:cs typeface="Calibri" panose="020F0502020204030204" pitchFamily="34" charset="0"/>
              </a:rPr>
              <a:t>Ing. Agr. Mike Voth</a:t>
            </a:r>
            <a:br>
              <a:rPr lang="es-ES" sz="2480" dirty="0">
                <a:solidFill>
                  <a:srgbClr val="0D7335"/>
                </a:solidFill>
                <a:latin typeface="Calibri" panose="020F0502020204030204" pitchFamily="34" charset="0"/>
                <a:ea typeface="Calibri" panose="020F0502020204030204" pitchFamily="34" charset="0"/>
                <a:cs typeface="Calibri" panose="020F0502020204030204" pitchFamily="34" charset="0"/>
              </a:rPr>
            </a:br>
            <a:r>
              <a:rPr lang="es-ES" sz="2480" dirty="0">
                <a:solidFill>
                  <a:srgbClr val="0D7335"/>
                </a:solidFill>
                <a:latin typeface="Calibri" panose="020F0502020204030204" pitchFamily="34" charset="0"/>
                <a:ea typeface="Calibri" panose="020F0502020204030204" pitchFamily="34" charset="0"/>
                <a:cs typeface="Calibri" panose="020F0502020204030204" pitchFamily="34" charset="0"/>
              </a:rPr>
              <a:t>Asesor técnico, SAP </a:t>
            </a:r>
            <a:r>
              <a:rPr lang="es-ES" sz="2480" dirty="0" err="1">
                <a:solidFill>
                  <a:srgbClr val="0D7335"/>
                </a:solidFill>
                <a:latin typeface="Calibri" panose="020F0502020204030204" pitchFamily="34" charset="0"/>
                <a:ea typeface="Calibri" panose="020F0502020204030204" pitchFamily="34" charset="0"/>
                <a:cs typeface="Calibri" panose="020F0502020204030204" pitchFamily="34" charset="0"/>
              </a:rPr>
              <a:t>Neuland</a:t>
            </a:r>
            <a:br>
              <a:rPr lang="es-ES" sz="2480" dirty="0">
                <a:solidFill>
                  <a:srgbClr val="0D7335"/>
                </a:solidFill>
                <a:latin typeface="Calibri" panose="020F0502020204030204" pitchFamily="34" charset="0"/>
                <a:ea typeface="Calibri" panose="020F0502020204030204" pitchFamily="34" charset="0"/>
                <a:cs typeface="Calibri" panose="020F0502020204030204" pitchFamily="34" charset="0"/>
              </a:rPr>
            </a:br>
            <a:r>
              <a:rPr lang="es-ES" sz="2480" dirty="0">
                <a:solidFill>
                  <a:srgbClr val="0D7335"/>
                </a:solidFill>
                <a:latin typeface="Calibri" panose="020F0502020204030204" pitchFamily="34" charset="0"/>
                <a:ea typeface="Calibri" panose="020F0502020204030204" pitchFamily="34" charset="0"/>
                <a:cs typeface="Calibri" panose="020F0502020204030204" pitchFamily="34" charset="0"/>
              </a:rPr>
              <a:t>mike.voth@neuland.com.py</a:t>
            </a:r>
            <a:endParaRPr lang="en-US" sz="2480" dirty="0">
              <a:solidFill>
                <a:srgbClr val="0D7335"/>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Conector recto 8">
            <a:extLst>
              <a:ext uri="{FF2B5EF4-FFF2-40B4-BE49-F238E27FC236}">
                <a16:creationId xmlns:a16="http://schemas.microsoft.com/office/drawing/2014/main" id="{FFAC14AA-80BD-5F47-301B-DE5A8C7BE132}"/>
              </a:ext>
            </a:extLst>
          </p:cNvPr>
          <p:cNvCxnSpPr>
            <a:cxnSpLocks/>
          </p:cNvCxnSpPr>
          <p:nvPr/>
        </p:nvCxnSpPr>
        <p:spPr>
          <a:xfrm>
            <a:off x="2398708" y="3304310"/>
            <a:ext cx="8001000" cy="0"/>
          </a:xfrm>
          <a:prstGeom prst="line">
            <a:avLst/>
          </a:prstGeom>
          <a:ln w="285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0209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5B31F7E-947E-E8AD-B25B-FF6E24CF32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8" y="1799"/>
            <a:ext cx="12798071" cy="7195716"/>
          </a:xfrm>
          <a:prstGeom prst="rect">
            <a:avLst/>
          </a:prstGeom>
        </p:spPr>
      </p:pic>
    </p:spTree>
    <p:extLst>
      <p:ext uri="{BB962C8B-B14F-4D97-AF65-F5344CB8AC3E}">
        <p14:creationId xmlns:p14="http://schemas.microsoft.com/office/powerpoint/2010/main" val="664125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green and red text&#10;&#10;AI-generated content may be incorrect.">
            <a:extLst>
              <a:ext uri="{FF2B5EF4-FFF2-40B4-BE49-F238E27FC236}">
                <a16:creationId xmlns:a16="http://schemas.microsoft.com/office/drawing/2014/main" id="{1B3CBFD4-3635-FFA6-9478-98CC0C592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
            <a:ext cx="12798425" cy="7199114"/>
          </a:xfrm>
          <a:prstGeom prst="rect">
            <a:avLst/>
          </a:prstGeom>
        </p:spPr>
      </p:pic>
      <p:sp>
        <p:nvSpPr>
          <p:cNvPr id="3" name="Content Placeholder 2">
            <a:extLst>
              <a:ext uri="{FF2B5EF4-FFF2-40B4-BE49-F238E27FC236}">
                <a16:creationId xmlns:a16="http://schemas.microsoft.com/office/drawing/2014/main" id="{4E5DCF89-2237-7010-C4FE-56BEB3580B36}"/>
              </a:ext>
            </a:extLst>
          </p:cNvPr>
          <p:cNvSpPr>
            <a:spLocks noGrp="1"/>
          </p:cNvSpPr>
          <p:nvPr>
            <p:ph idx="1"/>
          </p:nvPr>
        </p:nvSpPr>
        <p:spPr>
          <a:xfrm>
            <a:off x="1032291" y="1774831"/>
            <a:ext cx="8537735" cy="2391924"/>
          </a:xfrm>
        </p:spPr>
        <p:txBody>
          <a:bodyPr>
            <a:normAutofit/>
          </a:bodyPr>
          <a:lstStyle/>
          <a:p>
            <a:r>
              <a:rPr lang="es-ES" sz="2800" dirty="0">
                <a:solidFill>
                  <a:srgbClr val="0D7335"/>
                </a:solidFill>
                <a:latin typeface="Calibri" panose="020F0502020204030204" pitchFamily="34" charset="0"/>
                <a:ea typeface="Calibri" panose="020F0502020204030204" pitchFamily="34" charset="0"/>
                <a:cs typeface="Calibri" panose="020F0502020204030204" pitchFamily="34" charset="0"/>
              </a:rPr>
              <a:t>Evaluar la eficiencia entre la aplicación de inoculante en surco y en tratamiento de semillas.</a:t>
            </a:r>
          </a:p>
          <a:p>
            <a:r>
              <a:rPr lang="es-PY" sz="2800" dirty="0">
                <a:solidFill>
                  <a:srgbClr val="0D7335"/>
                </a:solidFill>
                <a:latin typeface="Calibri" panose="020F0502020204030204" pitchFamily="34" charset="0"/>
                <a:ea typeface="Calibri" panose="020F0502020204030204" pitchFamily="34" charset="0"/>
                <a:cs typeface="Calibri" panose="020F0502020204030204" pitchFamily="34" charset="0"/>
              </a:rPr>
              <a:t>Evaluar la eficiencia de </a:t>
            </a:r>
            <a:r>
              <a:rPr lang="es-PY" sz="2800" u="sng" dirty="0">
                <a:solidFill>
                  <a:srgbClr val="0D7335"/>
                </a:solidFill>
                <a:latin typeface="Calibri" panose="020F0502020204030204" pitchFamily="34" charset="0"/>
                <a:ea typeface="Calibri" panose="020F0502020204030204" pitchFamily="34" charset="0"/>
                <a:cs typeface="Calibri" panose="020F0502020204030204" pitchFamily="34" charset="0"/>
              </a:rPr>
              <a:t>productos</a:t>
            </a:r>
            <a:r>
              <a:rPr lang="es-PY" sz="2800" dirty="0">
                <a:solidFill>
                  <a:srgbClr val="0D7335"/>
                </a:solidFill>
                <a:latin typeface="Calibri" panose="020F0502020204030204" pitchFamily="34" charset="0"/>
                <a:ea typeface="Calibri" panose="020F0502020204030204" pitchFamily="34" charset="0"/>
                <a:cs typeface="Calibri" panose="020F0502020204030204" pitchFamily="34" charset="0"/>
              </a:rPr>
              <a:t> en dos métodos de aplicación.</a:t>
            </a:r>
          </a:p>
        </p:txBody>
      </p:sp>
      <p:sp>
        <p:nvSpPr>
          <p:cNvPr id="8" name="Title 1">
            <a:extLst>
              <a:ext uri="{FF2B5EF4-FFF2-40B4-BE49-F238E27FC236}">
                <a16:creationId xmlns:a16="http://schemas.microsoft.com/office/drawing/2014/main" id="{24019BAA-B606-77B0-2F92-46D9DFFEA8DB}"/>
              </a:ext>
            </a:extLst>
          </p:cNvPr>
          <p:cNvSpPr txBox="1">
            <a:spLocks/>
          </p:cNvSpPr>
          <p:nvPr/>
        </p:nvSpPr>
        <p:spPr>
          <a:xfrm>
            <a:off x="879892" y="383297"/>
            <a:ext cx="11038642" cy="1391534"/>
          </a:xfrm>
          <a:prstGeom prst="rect">
            <a:avLst/>
          </a:prstGeom>
        </p:spPr>
        <p:txBody>
          <a:bodyPr vert="horz" lIns="91440" tIns="45720" rIns="91440" bIns="45720" rtlCol="0" anchor="ctr">
            <a:normAutofit/>
          </a:bodyPr>
          <a:lstStyle>
            <a:lvl1pPr algn="l" defTabSz="959846" rtl="0" eaLnBrk="1" latinLnBrk="0" hangingPunct="1">
              <a:lnSpc>
                <a:spcPct val="90000"/>
              </a:lnSpc>
              <a:spcBef>
                <a:spcPct val="0"/>
              </a:spcBef>
              <a:buNone/>
              <a:defRPr sz="4619" kern="1200">
                <a:solidFill>
                  <a:schemeClr val="tx1"/>
                </a:solidFill>
                <a:latin typeface="+mj-lt"/>
                <a:ea typeface="+mj-ea"/>
                <a:cs typeface="+mj-cs"/>
              </a:defRPr>
            </a:lvl1pPr>
          </a:lstStyle>
          <a:p>
            <a:endParaRPr lang="en-US" sz="4400" b="1" dirty="0">
              <a:solidFill>
                <a:srgbClr val="0D7335"/>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483AB4C8-A46F-54DD-8214-EB3C9A8ED556}"/>
              </a:ext>
            </a:extLst>
          </p:cNvPr>
          <p:cNvSpPr txBox="1">
            <a:spLocks/>
          </p:cNvSpPr>
          <p:nvPr/>
        </p:nvSpPr>
        <p:spPr>
          <a:xfrm>
            <a:off x="1032292" y="535697"/>
            <a:ext cx="11038642" cy="1391534"/>
          </a:xfrm>
          <a:prstGeom prst="rect">
            <a:avLst/>
          </a:prstGeom>
        </p:spPr>
        <p:txBody>
          <a:bodyPr vert="horz" lIns="91440" tIns="45720" rIns="91440" bIns="45720" rtlCol="0" anchor="ctr">
            <a:normAutofit/>
          </a:bodyPr>
          <a:lstStyle>
            <a:lvl1pPr algn="l" defTabSz="959846" rtl="0" eaLnBrk="1" latinLnBrk="0" hangingPunct="1">
              <a:lnSpc>
                <a:spcPct val="90000"/>
              </a:lnSpc>
              <a:spcBef>
                <a:spcPct val="0"/>
              </a:spcBef>
              <a:buNone/>
              <a:defRPr sz="4619" kern="1200">
                <a:solidFill>
                  <a:schemeClr val="tx1"/>
                </a:solidFill>
                <a:latin typeface="+mj-lt"/>
                <a:ea typeface="+mj-ea"/>
                <a:cs typeface="+mj-cs"/>
              </a:defRPr>
            </a:lvl1pPr>
          </a:lstStyle>
          <a:p>
            <a:r>
              <a:rPr lang="es-ES" sz="4400" b="1" dirty="0">
                <a:solidFill>
                  <a:srgbClr val="0D7335"/>
                </a:solidFill>
                <a:latin typeface="Calibri" panose="020F0502020204030204" pitchFamily="34" charset="0"/>
                <a:ea typeface="Calibri" panose="020F0502020204030204" pitchFamily="34" charset="0"/>
                <a:cs typeface="Calibri" panose="020F0502020204030204" pitchFamily="34" charset="0"/>
              </a:rPr>
              <a:t>Objetivos</a:t>
            </a:r>
            <a:endParaRPr lang="en-US" sz="4400" b="1" dirty="0">
              <a:solidFill>
                <a:srgbClr val="0D7335"/>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5113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819F0-E41C-0BB4-C028-F0E667CB4AB4}"/>
            </a:ext>
          </a:extLst>
        </p:cNvPr>
        <p:cNvGrpSpPr/>
        <p:nvPr/>
      </p:nvGrpSpPr>
      <p:grpSpPr>
        <a:xfrm>
          <a:off x="0" y="0"/>
          <a:ext cx="0" cy="0"/>
          <a:chOff x="0" y="0"/>
          <a:chExt cx="0" cy="0"/>
        </a:xfrm>
      </p:grpSpPr>
      <p:pic>
        <p:nvPicPr>
          <p:cNvPr id="5" name="Picture 4" descr="A white background with green and red text&#10;&#10;AI-generated content may be incorrect.">
            <a:extLst>
              <a:ext uri="{FF2B5EF4-FFF2-40B4-BE49-F238E27FC236}">
                <a16:creationId xmlns:a16="http://schemas.microsoft.com/office/drawing/2014/main" id="{FB754BB5-7CED-C076-9D80-8E444216A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
            <a:ext cx="12798425" cy="7199114"/>
          </a:xfrm>
          <a:prstGeom prst="rect">
            <a:avLst/>
          </a:prstGeom>
        </p:spPr>
      </p:pic>
      <p:sp>
        <p:nvSpPr>
          <p:cNvPr id="3" name="Content Placeholder 2">
            <a:extLst>
              <a:ext uri="{FF2B5EF4-FFF2-40B4-BE49-F238E27FC236}">
                <a16:creationId xmlns:a16="http://schemas.microsoft.com/office/drawing/2014/main" id="{D518C031-061D-1524-91C6-46E119F052FE}"/>
              </a:ext>
            </a:extLst>
          </p:cNvPr>
          <p:cNvSpPr>
            <a:spLocks noGrp="1"/>
          </p:cNvSpPr>
          <p:nvPr>
            <p:ph idx="1"/>
          </p:nvPr>
        </p:nvSpPr>
        <p:spPr>
          <a:xfrm>
            <a:off x="1032292" y="1747068"/>
            <a:ext cx="9314796" cy="2816154"/>
          </a:xfrm>
        </p:spPr>
        <p:txBody>
          <a:bodyPr>
            <a:normAutofit/>
          </a:bodyPr>
          <a:lstStyle/>
          <a:p>
            <a:r>
              <a:rPr lang="es-ES" sz="2800" dirty="0">
                <a:solidFill>
                  <a:srgbClr val="0D7335"/>
                </a:solidFill>
                <a:latin typeface="Calibri" panose="020F0502020204030204" pitchFamily="34" charset="0"/>
                <a:ea typeface="Calibri" panose="020F0502020204030204" pitchFamily="34" charset="0"/>
                <a:cs typeface="Calibri" panose="020F0502020204030204" pitchFamily="34" charset="0"/>
              </a:rPr>
              <a:t>Medir el desarrollo vegetativo de acuerdo con cada tratamiento.</a:t>
            </a:r>
          </a:p>
          <a:p>
            <a:r>
              <a:rPr lang="es-ES" sz="2800" dirty="0">
                <a:solidFill>
                  <a:srgbClr val="0D7335"/>
                </a:solidFill>
                <a:latin typeface="Calibri" panose="020F0502020204030204" pitchFamily="34" charset="0"/>
                <a:ea typeface="Calibri" panose="020F0502020204030204" pitchFamily="34" charset="0"/>
                <a:cs typeface="Calibri" panose="020F0502020204030204" pitchFamily="34" charset="0"/>
              </a:rPr>
              <a:t>Evaluar la actividad fotosintética (NDVI) de cada tratamiento.</a:t>
            </a:r>
          </a:p>
          <a:p>
            <a:r>
              <a:rPr lang="es-ES" sz="2800" dirty="0">
                <a:solidFill>
                  <a:srgbClr val="0D7335"/>
                </a:solidFill>
                <a:latin typeface="Calibri" panose="020F0502020204030204" pitchFamily="34" charset="0"/>
                <a:ea typeface="Calibri" panose="020F0502020204030204" pitchFamily="34" charset="0"/>
                <a:cs typeface="Calibri" panose="020F0502020204030204" pitchFamily="34" charset="0"/>
              </a:rPr>
              <a:t>Determinar la abundancia de nódulos entre tratamientos.</a:t>
            </a:r>
          </a:p>
          <a:p>
            <a:r>
              <a:rPr lang="es-ES" sz="2800" dirty="0">
                <a:solidFill>
                  <a:srgbClr val="0D7335"/>
                </a:solidFill>
                <a:latin typeface="Calibri" panose="020F0502020204030204" pitchFamily="34" charset="0"/>
                <a:ea typeface="Calibri" panose="020F0502020204030204" pitchFamily="34" charset="0"/>
                <a:cs typeface="Calibri" panose="020F0502020204030204" pitchFamily="34" charset="0"/>
              </a:rPr>
              <a:t>Comparar el rendimiento en grano entre tratamientos.</a:t>
            </a:r>
          </a:p>
          <a:p>
            <a:endParaRPr lang="en-US" sz="2800" dirty="0">
              <a:solidFill>
                <a:srgbClr val="0D7335"/>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5ECAE123-9EBA-E931-9294-2D58AFA224A8}"/>
              </a:ext>
            </a:extLst>
          </p:cNvPr>
          <p:cNvSpPr txBox="1">
            <a:spLocks/>
          </p:cNvSpPr>
          <p:nvPr/>
        </p:nvSpPr>
        <p:spPr>
          <a:xfrm>
            <a:off x="1032292" y="535697"/>
            <a:ext cx="11038642" cy="1391534"/>
          </a:xfrm>
          <a:prstGeom prst="rect">
            <a:avLst/>
          </a:prstGeom>
        </p:spPr>
        <p:txBody>
          <a:bodyPr vert="horz" lIns="91440" tIns="45720" rIns="91440" bIns="45720" rtlCol="0" anchor="ctr">
            <a:normAutofit/>
          </a:bodyPr>
          <a:lstStyle>
            <a:lvl1pPr algn="l" defTabSz="959846" rtl="0" eaLnBrk="1" latinLnBrk="0" hangingPunct="1">
              <a:lnSpc>
                <a:spcPct val="90000"/>
              </a:lnSpc>
              <a:spcBef>
                <a:spcPct val="0"/>
              </a:spcBef>
              <a:buNone/>
              <a:defRPr sz="4619" kern="1200">
                <a:solidFill>
                  <a:schemeClr val="tx1"/>
                </a:solidFill>
                <a:latin typeface="+mj-lt"/>
                <a:ea typeface="+mj-ea"/>
                <a:cs typeface="+mj-cs"/>
              </a:defRPr>
            </a:lvl1pPr>
          </a:lstStyle>
          <a:p>
            <a:r>
              <a:rPr lang="es-ES" sz="4400" b="1" dirty="0">
                <a:solidFill>
                  <a:srgbClr val="0D7335"/>
                </a:solidFill>
                <a:latin typeface="Calibri" panose="020F0502020204030204" pitchFamily="34" charset="0"/>
                <a:ea typeface="Calibri" panose="020F0502020204030204" pitchFamily="34" charset="0"/>
                <a:cs typeface="Calibri" panose="020F0502020204030204" pitchFamily="34" charset="0"/>
              </a:rPr>
              <a:t>Parámetros evaluados</a:t>
            </a:r>
            <a:endParaRPr lang="en-US" sz="4400" b="1" dirty="0">
              <a:solidFill>
                <a:srgbClr val="0D7335"/>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8992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1DD1C-7945-2FF0-C947-AD6395D8A8C0}"/>
            </a:ext>
          </a:extLst>
        </p:cNvPr>
        <p:cNvGrpSpPr/>
        <p:nvPr/>
      </p:nvGrpSpPr>
      <p:grpSpPr>
        <a:xfrm>
          <a:off x="0" y="0"/>
          <a:ext cx="0" cy="0"/>
          <a:chOff x="0" y="0"/>
          <a:chExt cx="0" cy="0"/>
        </a:xfrm>
      </p:grpSpPr>
      <p:pic>
        <p:nvPicPr>
          <p:cNvPr id="2" name="Picture 1" descr="A white background with green and red text&#10;&#10;AI-generated content may be incorrect.">
            <a:extLst>
              <a:ext uri="{FF2B5EF4-FFF2-40B4-BE49-F238E27FC236}">
                <a16:creationId xmlns:a16="http://schemas.microsoft.com/office/drawing/2014/main" id="{11E833D4-C90A-34D3-11BE-EA8951C910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
            <a:ext cx="12798425" cy="7199114"/>
          </a:xfrm>
          <a:prstGeom prst="rect">
            <a:avLst/>
          </a:prstGeom>
        </p:spPr>
      </p:pic>
      <p:sp>
        <p:nvSpPr>
          <p:cNvPr id="7" name="Marcador de contenido 6">
            <a:extLst>
              <a:ext uri="{FF2B5EF4-FFF2-40B4-BE49-F238E27FC236}">
                <a16:creationId xmlns:a16="http://schemas.microsoft.com/office/drawing/2014/main" id="{D1C1A9B2-00E9-C0D2-D967-7AF57A48821B}"/>
              </a:ext>
            </a:extLst>
          </p:cNvPr>
          <p:cNvSpPr txBox="1">
            <a:spLocks noGrp="1"/>
          </p:cNvSpPr>
          <p:nvPr>
            <p:ph idx="1"/>
          </p:nvPr>
        </p:nvSpPr>
        <p:spPr>
          <a:xfrm>
            <a:off x="1032292" y="2668209"/>
            <a:ext cx="4842304" cy="2066720"/>
          </a:xfrm>
          <a:prstGeom prst="rect">
            <a:avLst/>
          </a:prstGeom>
          <a:noFill/>
        </p:spPr>
        <p:txBody>
          <a:bodyPr wrap="square" rtlCol="0">
            <a:spAutoFit/>
          </a:bodyPr>
          <a:lstStyle/>
          <a:p>
            <a:r>
              <a:rPr lang="es-MX" sz="2800" dirty="0">
                <a:solidFill>
                  <a:srgbClr val="0D7335"/>
                </a:solidFill>
                <a:latin typeface="Calibri" panose="020F0502020204030204" pitchFamily="34" charset="0"/>
                <a:ea typeface="Calibri" panose="020F0502020204030204" pitchFamily="34" charset="0"/>
                <a:cs typeface="Calibri" panose="020F0502020204030204" pitchFamily="34" charset="0"/>
              </a:rPr>
              <a:t>T1: </a:t>
            </a:r>
            <a:r>
              <a:rPr lang="es-MX" sz="2800" dirty="0" err="1">
                <a:solidFill>
                  <a:srgbClr val="0D7335"/>
                </a:solidFill>
                <a:latin typeface="Calibri" panose="020F0502020204030204" pitchFamily="34" charset="0"/>
                <a:ea typeface="Calibri" panose="020F0502020204030204" pitchFamily="34" charset="0"/>
                <a:cs typeface="Calibri" panose="020F0502020204030204" pitchFamily="34" charset="0"/>
              </a:rPr>
              <a:t>Trat</a:t>
            </a:r>
            <a:r>
              <a:rPr lang="es-MX" sz="2800" dirty="0">
                <a:solidFill>
                  <a:srgbClr val="0D7335"/>
                </a:solidFill>
                <a:latin typeface="Calibri" panose="020F0502020204030204" pitchFamily="34" charset="0"/>
                <a:ea typeface="Calibri" panose="020F0502020204030204" pitchFamily="34" charset="0"/>
                <a:cs typeface="Calibri" panose="020F0502020204030204" pitchFamily="34" charset="0"/>
              </a:rPr>
              <a:t>. semillas </a:t>
            </a:r>
            <a:r>
              <a:rPr lang="es-MX" sz="2800" dirty="0" err="1">
                <a:solidFill>
                  <a:srgbClr val="0D7335"/>
                </a:solidFill>
                <a:latin typeface="Calibri" panose="020F0502020204030204" pitchFamily="34" charset="0"/>
                <a:ea typeface="Calibri" panose="020F0502020204030204" pitchFamily="34" charset="0"/>
                <a:cs typeface="Calibri" panose="020F0502020204030204" pitchFamily="34" charset="0"/>
              </a:rPr>
              <a:t>Rizoliq</a:t>
            </a:r>
            <a:r>
              <a:rPr lang="es-MX" sz="2800" dirty="0">
                <a:solidFill>
                  <a:srgbClr val="0D7335"/>
                </a:solidFill>
                <a:latin typeface="Calibri" panose="020F0502020204030204" pitchFamily="34" charset="0"/>
                <a:ea typeface="Calibri" panose="020F0502020204030204" pitchFamily="34" charset="0"/>
                <a:cs typeface="Calibri" panose="020F0502020204030204" pitchFamily="34" charset="0"/>
              </a:rPr>
              <a:t> Dakar</a:t>
            </a:r>
          </a:p>
          <a:p>
            <a:r>
              <a:rPr lang="es-MX" sz="2800" dirty="0">
                <a:solidFill>
                  <a:srgbClr val="0D7335"/>
                </a:solidFill>
                <a:latin typeface="Calibri" panose="020F0502020204030204" pitchFamily="34" charset="0"/>
                <a:ea typeface="Calibri" panose="020F0502020204030204" pitchFamily="34" charset="0"/>
                <a:cs typeface="Calibri" panose="020F0502020204030204" pitchFamily="34" charset="0"/>
              </a:rPr>
              <a:t>T2: </a:t>
            </a:r>
            <a:r>
              <a:rPr lang="es-MX" sz="2800" dirty="0" err="1">
                <a:solidFill>
                  <a:srgbClr val="0D7335"/>
                </a:solidFill>
                <a:latin typeface="Calibri" panose="020F0502020204030204" pitchFamily="34" charset="0"/>
                <a:ea typeface="Calibri" panose="020F0502020204030204" pitchFamily="34" charset="0"/>
                <a:cs typeface="Calibri" panose="020F0502020204030204" pitchFamily="34" charset="0"/>
              </a:rPr>
              <a:t>Trat</a:t>
            </a:r>
            <a:r>
              <a:rPr lang="es-MX" sz="2800" dirty="0">
                <a:solidFill>
                  <a:srgbClr val="0D7335"/>
                </a:solidFill>
                <a:latin typeface="Calibri" panose="020F0502020204030204" pitchFamily="34" charset="0"/>
                <a:ea typeface="Calibri" panose="020F0502020204030204" pitchFamily="34" charset="0"/>
                <a:cs typeface="Calibri" panose="020F0502020204030204" pitchFamily="34" charset="0"/>
              </a:rPr>
              <a:t>. semillas </a:t>
            </a:r>
            <a:r>
              <a:rPr lang="es-MX" sz="2800" dirty="0" err="1">
                <a:solidFill>
                  <a:srgbClr val="0D7335"/>
                </a:solidFill>
                <a:latin typeface="Calibri" panose="020F0502020204030204" pitchFamily="34" charset="0"/>
                <a:ea typeface="Calibri" panose="020F0502020204030204" pitchFamily="34" charset="0"/>
                <a:cs typeface="Calibri" panose="020F0502020204030204" pitchFamily="34" charset="0"/>
              </a:rPr>
              <a:t>Demetra</a:t>
            </a:r>
            <a:endParaRPr lang="es-MX" sz="2800" dirty="0">
              <a:solidFill>
                <a:srgbClr val="0D7335"/>
              </a:solidFill>
              <a:latin typeface="Calibri" panose="020F0502020204030204" pitchFamily="34" charset="0"/>
              <a:ea typeface="Calibri" panose="020F0502020204030204" pitchFamily="34" charset="0"/>
              <a:cs typeface="Calibri" panose="020F0502020204030204" pitchFamily="34" charset="0"/>
            </a:endParaRPr>
          </a:p>
          <a:p>
            <a:r>
              <a:rPr lang="es-MX" sz="2800" dirty="0">
                <a:solidFill>
                  <a:srgbClr val="0D7335"/>
                </a:solidFill>
                <a:latin typeface="Calibri" panose="020F0502020204030204" pitchFamily="34" charset="0"/>
                <a:ea typeface="Calibri" panose="020F0502020204030204" pitchFamily="34" charset="0"/>
                <a:cs typeface="Calibri" panose="020F0502020204030204" pitchFamily="34" charset="0"/>
              </a:rPr>
              <a:t>T3: </a:t>
            </a:r>
            <a:r>
              <a:rPr lang="es-MX" sz="2800" dirty="0" err="1">
                <a:solidFill>
                  <a:srgbClr val="0D7335"/>
                </a:solidFill>
                <a:latin typeface="Calibri" panose="020F0502020204030204" pitchFamily="34" charset="0"/>
                <a:ea typeface="Calibri" panose="020F0502020204030204" pitchFamily="34" charset="0"/>
                <a:cs typeface="Calibri" panose="020F0502020204030204" pitchFamily="34" charset="0"/>
              </a:rPr>
              <a:t>Trat</a:t>
            </a:r>
            <a:r>
              <a:rPr lang="es-MX" sz="2800" dirty="0">
                <a:solidFill>
                  <a:srgbClr val="0D7335"/>
                </a:solidFill>
                <a:latin typeface="Calibri" panose="020F0502020204030204" pitchFamily="34" charset="0"/>
                <a:ea typeface="Calibri" panose="020F0502020204030204" pitchFamily="34" charset="0"/>
                <a:cs typeface="Calibri" panose="020F0502020204030204" pitchFamily="34" charset="0"/>
              </a:rPr>
              <a:t>. semillas </a:t>
            </a:r>
            <a:r>
              <a:rPr lang="es-MX" sz="2800" dirty="0" err="1">
                <a:solidFill>
                  <a:srgbClr val="0D7335"/>
                </a:solidFill>
                <a:latin typeface="Calibri" panose="020F0502020204030204" pitchFamily="34" charset="0"/>
                <a:ea typeface="Calibri" panose="020F0502020204030204" pitchFamily="34" charset="0"/>
                <a:cs typeface="Calibri" panose="020F0502020204030204" pitchFamily="34" charset="0"/>
              </a:rPr>
              <a:t>Crinigan</a:t>
            </a:r>
            <a:endParaRPr lang="es-MX" sz="2800" dirty="0">
              <a:solidFill>
                <a:srgbClr val="0D7335"/>
              </a:solidFill>
              <a:latin typeface="Calibri" panose="020F0502020204030204" pitchFamily="34" charset="0"/>
              <a:ea typeface="Calibri" panose="020F0502020204030204" pitchFamily="34" charset="0"/>
              <a:cs typeface="Calibri" panose="020F0502020204030204" pitchFamily="34" charset="0"/>
            </a:endParaRPr>
          </a:p>
          <a:p>
            <a:r>
              <a:rPr lang="es-MX" sz="2800" dirty="0">
                <a:solidFill>
                  <a:srgbClr val="0D7335"/>
                </a:solidFill>
                <a:latin typeface="Calibri" panose="020F0502020204030204" pitchFamily="34" charset="0"/>
                <a:ea typeface="Calibri" panose="020F0502020204030204" pitchFamily="34" charset="0"/>
                <a:cs typeface="Calibri" panose="020F0502020204030204" pitchFamily="34" charset="0"/>
              </a:rPr>
              <a:t>T4: Testigo sin aplicación </a:t>
            </a:r>
          </a:p>
        </p:txBody>
      </p:sp>
      <p:sp>
        <p:nvSpPr>
          <p:cNvPr id="10" name="CuadroTexto 9">
            <a:extLst>
              <a:ext uri="{FF2B5EF4-FFF2-40B4-BE49-F238E27FC236}">
                <a16:creationId xmlns:a16="http://schemas.microsoft.com/office/drawing/2014/main" id="{25100936-185E-D4C4-FFBA-F7E3F405D521}"/>
              </a:ext>
            </a:extLst>
          </p:cNvPr>
          <p:cNvSpPr txBox="1"/>
          <p:nvPr/>
        </p:nvSpPr>
        <p:spPr>
          <a:xfrm>
            <a:off x="6127237" y="2550686"/>
            <a:ext cx="5794200" cy="3385542"/>
          </a:xfrm>
          <a:prstGeom prst="rect">
            <a:avLst/>
          </a:prstGeom>
          <a:noFill/>
        </p:spPr>
        <p:txBody>
          <a:bodyPr wrap="square" rtlCol="0">
            <a:spAutoFit/>
          </a:bodyPr>
          <a:lstStyle/>
          <a:p>
            <a:pPr marL="285750" indent="-285750">
              <a:buFont typeface="Arial" panose="020B0604020202020204" pitchFamily="34" charset="0"/>
              <a:buChar char="•"/>
            </a:pPr>
            <a:r>
              <a:rPr lang="es-MX" sz="2800" dirty="0">
                <a:solidFill>
                  <a:srgbClr val="0D7335"/>
                </a:solidFill>
                <a:latin typeface="Calibri" panose="020F0502020204030204" pitchFamily="34" charset="0"/>
                <a:ea typeface="Calibri" panose="020F0502020204030204" pitchFamily="34" charset="0"/>
                <a:cs typeface="Calibri" panose="020F0502020204030204" pitchFamily="34" charset="0"/>
              </a:rPr>
              <a:t>Textura arcillosa</a:t>
            </a:r>
          </a:p>
          <a:p>
            <a:pPr marL="285750" indent="-285750">
              <a:buFont typeface="Arial" panose="020B0604020202020204" pitchFamily="34" charset="0"/>
              <a:buChar char="•"/>
            </a:pPr>
            <a:r>
              <a:rPr lang="es-MX" sz="2800" dirty="0">
                <a:solidFill>
                  <a:srgbClr val="0D7335"/>
                </a:solidFill>
                <a:latin typeface="Calibri" panose="020F0502020204030204" pitchFamily="34" charset="0"/>
                <a:ea typeface="Calibri" panose="020F0502020204030204" pitchFamily="34" charset="0"/>
                <a:cs typeface="Calibri" panose="020F0502020204030204" pitchFamily="34" charset="0"/>
              </a:rPr>
              <a:t>Variedad utilizada MS 6.9</a:t>
            </a:r>
          </a:p>
          <a:p>
            <a:pPr marL="285750" indent="-285750">
              <a:buFont typeface="Arial" panose="020B0604020202020204" pitchFamily="34" charset="0"/>
              <a:buChar char="•"/>
            </a:pPr>
            <a:r>
              <a:rPr lang="es-MX" sz="2800" dirty="0">
                <a:solidFill>
                  <a:srgbClr val="0D7335"/>
                </a:solidFill>
                <a:latin typeface="Calibri" panose="020F0502020204030204" pitchFamily="34" charset="0"/>
                <a:ea typeface="Calibri" panose="020F0502020204030204" pitchFamily="34" charset="0"/>
                <a:cs typeface="Calibri" panose="020F0502020204030204" pitchFamily="34" charset="0"/>
              </a:rPr>
              <a:t>Desecación en Octubre 2022</a:t>
            </a:r>
          </a:p>
          <a:p>
            <a:pPr marL="285750" indent="-285750">
              <a:buFont typeface="Arial" panose="020B0604020202020204" pitchFamily="34" charset="0"/>
              <a:buChar char="•"/>
            </a:pPr>
            <a:r>
              <a:rPr lang="es-MX" sz="2800" dirty="0">
                <a:solidFill>
                  <a:srgbClr val="0D7335"/>
                </a:solidFill>
                <a:latin typeface="Calibri" panose="020F0502020204030204" pitchFamily="34" charset="0"/>
                <a:ea typeface="Calibri" panose="020F0502020204030204" pitchFamily="34" charset="0"/>
                <a:cs typeface="Calibri" panose="020F0502020204030204" pitchFamily="34" charset="0"/>
              </a:rPr>
              <a:t>Siembra el 22 de febrero 2023 sobre </a:t>
            </a:r>
          </a:p>
          <a:p>
            <a:r>
              <a:rPr lang="es-MX" sz="2800" dirty="0">
                <a:solidFill>
                  <a:srgbClr val="0D7335"/>
                </a:solidFill>
                <a:latin typeface="Calibri" panose="020F0502020204030204" pitchFamily="34" charset="0"/>
                <a:ea typeface="Calibri" panose="020F0502020204030204" pitchFamily="34" charset="0"/>
                <a:cs typeface="Calibri" panose="020F0502020204030204" pitchFamily="34" charset="0"/>
              </a:rPr>
              <a:t>Una cobertura de </a:t>
            </a:r>
            <a:r>
              <a:rPr lang="es-MX" sz="2800" dirty="0" err="1">
                <a:solidFill>
                  <a:srgbClr val="0D7335"/>
                </a:solidFill>
                <a:latin typeface="Calibri" panose="020F0502020204030204" pitchFamily="34" charset="0"/>
                <a:ea typeface="Calibri" panose="020F0502020204030204" pitchFamily="34" charset="0"/>
                <a:cs typeface="Calibri" panose="020F0502020204030204" pitchFamily="34" charset="0"/>
              </a:rPr>
              <a:t>Urochloa</a:t>
            </a:r>
            <a:r>
              <a:rPr lang="es-MX" sz="2800" dirty="0">
                <a:solidFill>
                  <a:srgbClr val="0D7335"/>
                </a:solidFill>
                <a:latin typeface="Calibri" panose="020F0502020204030204" pitchFamily="34" charset="0"/>
                <a:ea typeface="Calibri" panose="020F0502020204030204" pitchFamily="34" charset="0"/>
                <a:cs typeface="Calibri" panose="020F0502020204030204" pitchFamily="34" charset="0"/>
              </a:rPr>
              <a:t> </a:t>
            </a:r>
            <a:r>
              <a:rPr lang="es-MX" sz="2800" dirty="0" err="1">
                <a:solidFill>
                  <a:srgbClr val="0D7335"/>
                </a:solidFill>
                <a:latin typeface="Calibri" panose="020F0502020204030204" pitchFamily="34" charset="0"/>
                <a:ea typeface="Calibri" panose="020F0502020204030204" pitchFamily="34" charset="0"/>
                <a:cs typeface="Calibri" panose="020F0502020204030204" pitchFamily="34" charset="0"/>
              </a:rPr>
              <a:t>ruziziensis</a:t>
            </a:r>
            <a:endParaRPr lang="es-MX" sz="2800" dirty="0">
              <a:solidFill>
                <a:srgbClr val="0D7335"/>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MX" sz="2800" dirty="0">
                <a:solidFill>
                  <a:srgbClr val="0D7335"/>
                </a:solidFill>
                <a:latin typeface="Calibri" panose="020F0502020204030204" pitchFamily="34" charset="0"/>
                <a:ea typeface="Calibri" panose="020F0502020204030204" pitchFamily="34" charset="0"/>
                <a:cs typeface="Calibri" panose="020F0502020204030204" pitchFamily="34" charset="0"/>
              </a:rPr>
              <a:t>El ensayo se realizó con tratamiento de semilla</a:t>
            </a:r>
          </a:p>
          <a:p>
            <a:pPr marL="285750" indent="-285750">
              <a:buFont typeface="Arial" panose="020B0604020202020204" pitchFamily="34" charset="0"/>
              <a:buChar char="•"/>
            </a:pPr>
            <a:endParaRPr lang="es-PY" sz="2000" dirty="0">
              <a:solidFill>
                <a:srgbClr val="0D7335"/>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itle 1">
            <a:extLst>
              <a:ext uri="{FF2B5EF4-FFF2-40B4-BE49-F238E27FC236}">
                <a16:creationId xmlns:a16="http://schemas.microsoft.com/office/drawing/2014/main" id="{1EF2DBEE-425D-E007-B009-3F53D657EF77}"/>
              </a:ext>
            </a:extLst>
          </p:cNvPr>
          <p:cNvSpPr txBox="1">
            <a:spLocks/>
          </p:cNvSpPr>
          <p:nvPr/>
        </p:nvSpPr>
        <p:spPr>
          <a:xfrm>
            <a:off x="1032292" y="847425"/>
            <a:ext cx="10189890" cy="1391534"/>
          </a:xfrm>
          <a:prstGeom prst="rect">
            <a:avLst/>
          </a:prstGeom>
        </p:spPr>
        <p:txBody>
          <a:bodyPr vert="horz" lIns="91440" tIns="45720" rIns="91440" bIns="45720" rtlCol="0" anchor="ctr">
            <a:normAutofit/>
          </a:bodyPr>
          <a:lstStyle>
            <a:lvl1pPr algn="l" defTabSz="959846" rtl="0" eaLnBrk="1" latinLnBrk="0" hangingPunct="1">
              <a:lnSpc>
                <a:spcPct val="90000"/>
              </a:lnSpc>
              <a:spcBef>
                <a:spcPct val="0"/>
              </a:spcBef>
              <a:buNone/>
              <a:defRPr sz="4619" kern="1200">
                <a:solidFill>
                  <a:schemeClr val="tx1"/>
                </a:solidFill>
                <a:latin typeface="+mj-lt"/>
                <a:ea typeface="+mj-ea"/>
                <a:cs typeface="+mj-cs"/>
              </a:defRPr>
            </a:lvl1pPr>
          </a:lstStyle>
          <a:p>
            <a:r>
              <a:rPr lang="es-PY" sz="4400" b="1" dirty="0">
                <a:solidFill>
                  <a:srgbClr val="0D7335"/>
                </a:solidFill>
                <a:latin typeface="Calibri" panose="020F0502020204030204" pitchFamily="34" charset="0"/>
                <a:ea typeface="Calibri" panose="020F0502020204030204" pitchFamily="34" charset="0"/>
                <a:cs typeface="Calibri" panose="020F0502020204030204" pitchFamily="34" charset="0"/>
              </a:rPr>
              <a:t>Trabajo realizado por el Ing. Agr. Frank </a:t>
            </a:r>
            <a:r>
              <a:rPr lang="es-PY" sz="4400" b="1" dirty="0" err="1">
                <a:solidFill>
                  <a:srgbClr val="0D7335"/>
                </a:solidFill>
                <a:latin typeface="Calibri" panose="020F0502020204030204" pitchFamily="34" charset="0"/>
                <a:ea typeface="Calibri" panose="020F0502020204030204" pitchFamily="34" charset="0"/>
                <a:cs typeface="Calibri" panose="020F0502020204030204" pitchFamily="34" charset="0"/>
              </a:rPr>
              <a:t>Wiebe</a:t>
            </a:r>
            <a:r>
              <a:rPr lang="es-PY" sz="4400" b="1" dirty="0">
                <a:solidFill>
                  <a:srgbClr val="0D7335"/>
                </a:solidFill>
                <a:latin typeface="Calibri" panose="020F0502020204030204" pitchFamily="34" charset="0"/>
                <a:ea typeface="Calibri" panose="020F0502020204030204" pitchFamily="34" charset="0"/>
                <a:cs typeface="Calibri" panose="020F0502020204030204" pitchFamily="34" charset="0"/>
              </a:rPr>
              <a:t> en el año 2023</a:t>
            </a:r>
            <a:endParaRPr lang="en-US" sz="4400" b="1" dirty="0">
              <a:solidFill>
                <a:srgbClr val="0D7335"/>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B2C8F204-6719-89C4-5935-EF46BC86893F}"/>
              </a:ext>
            </a:extLst>
          </p:cNvPr>
          <p:cNvCxnSpPr>
            <a:cxnSpLocks/>
          </p:cNvCxnSpPr>
          <p:nvPr/>
        </p:nvCxnSpPr>
        <p:spPr>
          <a:xfrm flipV="1">
            <a:off x="5933876" y="2668209"/>
            <a:ext cx="0" cy="2925324"/>
          </a:xfrm>
          <a:prstGeom prst="line">
            <a:avLst/>
          </a:prstGeom>
          <a:ln>
            <a:solidFill>
              <a:srgbClr val="0D733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6788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0A464-C18E-C28B-78CD-7F91989E74E1}"/>
            </a:ext>
          </a:extLst>
        </p:cNvPr>
        <p:cNvGrpSpPr/>
        <p:nvPr/>
      </p:nvGrpSpPr>
      <p:grpSpPr>
        <a:xfrm>
          <a:off x="0" y="0"/>
          <a:ext cx="0" cy="0"/>
          <a:chOff x="0" y="0"/>
          <a:chExt cx="0" cy="0"/>
        </a:xfrm>
      </p:grpSpPr>
      <p:pic>
        <p:nvPicPr>
          <p:cNvPr id="2" name="Picture 1" descr="A white background with green and red text&#10;&#10;AI-generated content may be incorrect.">
            <a:extLst>
              <a:ext uri="{FF2B5EF4-FFF2-40B4-BE49-F238E27FC236}">
                <a16:creationId xmlns:a16="http://schemas.microsoft.com/office/drawing/2014/main" id="{026F8422-24A1-81DE-123D-07B5B3028E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
            <a:ext cx="12798425" cy="7199114"/>
          </a:xfrm>
          <a:prstGeom prst="rect">
            <a:avLst/>
          </a:prstGeom>
        </p:spPr>
      </p:pic>
      <p:pic>
        <p:nvPicPr>
          <p:cNvPr id="3" name="Imagen 2" descr="Gráfico, Gráfico de líneas&#10;&#10;El contenido generado por IA puede ser incorrecto.">
            <a:extLst>
              <a:ext uri="{FF2B5EF4-FFF2-40B4-BE49-F238E27FC236}">
                <a16:creationId xmlns:a16="http://schemas.microsoft.com/office/drawing/2014/main" id="{4627CC4D-3845-CC77-81B5-1B3F4F883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169" y="471822"/>
            <a:ext cx="10256086" cy="5494226"/>
          </a:xfrm>
          <a:prstGeom prst="rect">
            <a:avLst/>
          </a:prstGeom>
          <a:ln>
            <a:noFill/>
          </a:ln>
          <a:effectLst>
            <a:outerShdw blurRad="292100" dist="139700" dir="2700000" algn="tl" rotWithShape="0">
              <a:srgbClr val="333333">
                <a:alpha val="65000"/>
              </a:srgbClr>
            </a:outerShdw>
          </a:effectLst>
        </p:spPr>
      </p:pic>
      <p:sp>
        <p:nvSpPr>
          <p:cNvPr id="8" name="Rectángulo 7">
            <a:extLst>
              <a:ext uri="{FF2B5EF4-FFF2-40B4-BE49-F238E27FC236}">
                <a16:creationId xmlns:a16="http://schemas.microsoft.com/office/drawing/2014/main" id="{6ED3EE33-CF55-FC6E-F234-55BA3CCF0CC5}"/>
              </a:ext>
            </a:extLst>
          </p:cNvPr>
          <p:cNvSpPr/>
          <p:nvPr/>
        </p:nvSpPr>
        <p:spPr>
          <a:xfrm>
            <a:off x="6980002" y="691978"/>
            <a:ext cx="3546389" cy="459671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9" name="CuadroTexto 13">
            <a:extLst>
              <a:ext uri="{FF2B5EF4-FFF2-40B4-BE49-F238E27FC236}">
                <a16:creationId xmlns:a16="http://schemas.microsoft.com/office/drawing/2014/main" id="{0509CA1F-9FA3-F97D-114B-6E4E1F0C15B5}"/>
              </a:ext>
            </a:extLst>
          </p:cNvPr>
          <p:cNvSpPr txBox="1"/>
          <p:nvPr/>
        </p:nvSpPr>
        <p:spPr>
          <a:xfrm>
            <a:off x="1271169" y="5689049"/>
            <a:ext cx="2205476" cy="276999"/>
          </a:xfrm>
          <a:prstGeom prst="rect">
            <a:avLst/>
          </a:prstGeom>
          <a:noFill/>
        </p:spPr>
        <p:txBody>
          <a:bodyPr wrap="none" rtlCol="0">
            <a:spAutoFit/>
          </a:bodyPr>
          <a:lstStyle>
            <a:defPPr>
              <a:defRPr lang="en-US"/>
            </a:defPPr>
            <a:lvl1pPr marL="0" indent="0" algn="l" defTabSz="457200" rtl="0" eaLnBrk="1" latinLnBrk="0" hangingPunct="1">
              <a:defRPr sz="1800" kern="1200">
                <a:solidFill>
                  <a:schemeClr val="tx1"/>
                </a:solidFill>
                <a:latin typeface="+mn-lt"/>
                <a:ea typeface="+mn-ea"/>
                <a:cs typeface="+mn-cs"/>
              </a:defRPr>
            </a:lvl1pPr>
            <a:lvl2pPr marL="457200" indent="0" algn="l" defTabSz="457200" rtl="0" eaLnBrk="1" latinLnBrk="0" hangingPunct="1">
              <a:defRPr sz="1800" kern="1200">
                <a:solidFill>
                  <a:schemeClr val="tx1"/>
                </a:solidFill>
                <a:latin typeface="+mn-lt"/>
                <a:ea typeface="+mn-ea"/>
                <a:cs typeface="+mn-cs"/>
              </a:defRPr>
            </a:lvl2pPr>
            <a:lvl3pPr marL="914400" indent="0" algn="l" defTabSz="457200" rtl="0" eaLnBrk="1" latinLnBrk="0" hangingPunct="1">
              <a:defRPr sz="1800" kern="1200">
                <a:solidFill>
                  <a:schemeClr val="tx1"/>
                </a:solidFill>
                <a:latin typeface="+mn-lt"/>
                <a:ea typeface="+mn-ea"/>
                <a:cs typeface="+mn-cs"/>
              </a:defRPr>
            </a:lvl3pPr>
            <a:lvl4pPr marL="1371600" indent="0" algn="l" defTabSz="457200" rtl="0" eaLnBrk="1" latinLnBrk="0" hangingPunct="1">
              <a:defRPr sz="1800" kern="1200">
                <a:solidFill>
                  <a:schemeClr val="tx1"/>
                </a:solidFill>
                <a:latin typeface="+mn-lt"/>
                <a:ea typeface="+mn-ea"/>
                <a:cs typeface="+mn-cs"/>
              </a:defRPr>
            </a:lvl4pPr>
            <a:lvl5pPr marL="1828800" indent="0" algn="l" defTabSz="457200" rtl="0" eaLnBrk="1" latinLnBrk="0" hangingPunct="1">
              <a:defRPr sz="1800" kern="1200">
                <a:solidFill>
                  <a:schemeClr val="tx1"/>
                </a:solidFill>
                <a:latin typeface="+mn-lt"/>
                <a:ea typeface="+mn-ea"/>
                <a:cs typeface="+mn-cs"/>
              </a:defRPr>
            </a:lvl5pPr>
            <a:lvl6pPr marL="2286000" indent="0" algn="l" defTabSz="457200" rtl="0" eaLnBrk="1" latinLnBrk="0" hangingPunct="1">
              <a:defRPr sz="1800" kern="1200">
                <a:solidFill>
                  <a:schemeClr val="tx1"/>
                </a:solidFill>
                <a:latin typeface="+mn-lt"/>
                <a:ea typeface="+mn-ea"/>
                <a:cs typeface="+mn-cs"/>
              </a:defRPr>
            </a:lvl6pPr>
            <a:lvl7pPr marL="2743200" indent="0" algn="l" defTabSz="457200" rtl="0" eaLnBrk="1" latinLnBrk="0" hangingPunct="1">
              <a:defRPr sz="1800" kern="1200">
                <a:solidFill>
                  <a:schemeClr val="tx1"/>
                </a:solidFill>
                <a:latin typeface="+mn-lt"/>
                <a:ea typeface="+mn-ea"/>
                <a:cs typeface="+mn-cs"/>
              </a:defRPr>
            </a:lvl7pPr>
            <a:lvl8pPr marL="3200400" indent="0" algn="l" defTabSz="457200" rtl="0" eaLnBrk="1" latinLnBrk="0" hangingPunct="1">
              <a:defRPr sz="1800" kern="1200">
                <a:solidFill>
                  <a:schemeClr val="tx1"/>
                </a:solidFill>
                <a:latin typeface="+mn-lt"/>
                <a:ea typeface="+mn-ea"/>
                <a:cs typeface="+mn-cs"/>
              </a:defRPr>
            </a:lvl8pPr>
            <a:lvl9pPr marL="3657600" indent="0" algn="l" defTabSz="457200" rtl="0" eaLnBrk="1" latinLnBrk="0" hangingPunct="1">
              <a:defRPr sz="1800" kern="1200">
                <a:solidFill>
                  <a:schemeClr val="tx1"/>
                </a:solidFill>
                <a:latin typeface="+mn-lt"/>
                <a:ea typeface="+mn-ea"/>
                <a:cs typeface="+mn-cs"/>
              </a:defRPr>
            </a:lvl9pPr>
          </a:lstStyle>
          <a:p>
            <a:r>
              <a:rPr lang="es-MX" sz="1200" b="1" i="1" dirty="0" err="1"/>
              <a:t>Wiebe</a:t>
            </a:r>
            <a:r>
              <a:rPr lang="es-MX" sz="1200" b="1" i="1" dirty="0"/>
              <a:t> F., </a:t>
            </a:r>
            <a:r>
              <a:rPr lang="es-MX" sz="1200" b="1" i="1" dirty="0" err="1"/>
              <a:t>Sap</a:t>
            </a:r>
            <a:r>
              <a:rPr lang="es-MX" sz="1200" b="1" i="1" dirty="0"/>
              <a:t> </a:t>
            </a:r>
            <a:r>
              <a:rPr lang="es-MX" sz="1200" b="1" i="1" dirty="0" err="1"/>
              <a:t>Chortizer</a:t>
            </a:r>
            <a:r>
              <a:rPr lang="es-MX" sz="1200" b="1" i="1" dirty="0"/>
              <a:t>, 2023</a:t>
            </a:r>
            <a:endParaRPr lang="es-PY" sz="1200" b="1" i="1" dirty="0"/>
          </a:p>
        </p:txBody>
      </p:sp>
    </p:spTree>
    <p:extLst>
      <p:ext uri="{BB962C8B-B14F-4D97-AF65-F5344CB8AC3E}">
        <p14:creationId xmlns:p14="http://schemas.microsoft.com/office/powerpoint/2010/main" val="711095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875D9-7480-EB68-90DE-57DF4A117C6C}"/>
            </a:ext>
          </a:extLst>
        </p:cNvPr>
        <p:cNvGrpSpPr/>
        <p:nvPr/>
      </p:nvGrpSpPr>
      <p:grpSpPr>
        <a:xfrm>
          <a:off x="0" y="0"/>
          <a:ext cx="0" cy="0"/>
          <a:chOff x="0" y="0"/>
          <a:chExt cx="0" cy="0"/>
        </a:xfrm>
      </p:grpSpPr>
      <p:pic>
        <p:nvPicPr>
          <p:cNvPr id="4" name="Picture 3" descr="A white background with green and red text&#10;&#10;AI-generated content may be incorrect.">
            <a:extLst>
              <a:ext uri="{FF2B5EF4-FFF2-40B4-BE49-F238E27FC236}">
                <a16:creationId xmlns:a16="http://schemas.microsoft.com/office/drawing/2014/main" id="{FD8885AE-60D6-88FE-2615-DD4EA11ED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
            <a:ext cx="12798425" cy="7199114"/>
          </a:xfrm>
          <a:prstGeom prst="rect">
            <a:avLst/>
          </a:prstGeom>
        </p:spPr>
      </p:pic>
      <p:graphicFrame>
        <p:nvGraphicFramePr>
          <p:cNvPr id="6" name="Gráfico 5">
            <a:extLst>
              <a:ext uri="{FF2B5EF4-FFF2-40B4-BE49-F238E27FC236}">
                <a16:creationId xmlns:a16="http://schemas.microsoft.com/office/drawing/2014/main" id="{BAA468A5-32D3-59C7-A541-B087CE6FDD5E}"/>
              </a:ext>
            </a:extLst>
          </p:cNvPr>
          <p:cNvGraphicFramePr>
            <a:graphicFrameLocks/>
          </p:cNvGraphicFramePr>
          <p:nvPr>
            <p:extLst>
              <p:ext uri="{D42A27DB-BD31-4B8C-83A1-F6EECF244321}">
                <p14:modId xmlns:p14="http://schemas.microsoft.com/office/powerpoint/2010/main" val="2890301776"/>
              </p:ext>
            </p:extLst>
          </p:nvPr>
        </p:nvGraphicFramePr>
        <p:xfrm>
          <a:off x="1431819" y="383061"/>
          <a:ext cx="10144897" cy="55605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56699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1C1F1-39BB-E2E7-7C7B-21DA5AC860E4}"/>
            </a:ext>
          </a:extLst>
        </p:cNvPr>
        <p:cNvGrpSpPr/>
        <p:nvPr/>
      </p:nvGrpSpPr>
      <p:grpSpPr>
        <a:xfrm>
          <a:off x="0" y="0"/>
          <a:ext cx="0" cy="0"/>
          <a:chOff x="0" y="0"/>
          <a:chExt cx="0" cy="0"/>
        </a:xfrm>
      </p:grpSpPr>
      <p:pic>
        <p:nvPicPr>
          <p:cNvPr id="6" name="Picture 5" descr="A white background with green and red text&#10;&#10;AI-generated content may be incorrect.">
            <a:extLst>
              <a:ext uri="{FF2B5EF4-FFF2-40B4-BE49-F238E27FC236}">
                <a16:creationId xmlns:a16="http://schemas.microsoft.com/office/drawing/2014/main" id="{5221B111-288B-E49E-EDD3-0DBD45D07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
            <a:ext cx="12798425" cy="7199114"/>
          </a:xfrm>
          <a:prstGeom prst="rect">
            <a:avLst/>
          </a:prstGeom>
        </p:spPr>
      </p:pic>
      <p:pic>
        <p:nvPicPr>
          <p:cNvPr id="13" name="Imagen 12" descr="Gráfico, Gráfico de cajas y bigotes&#10;&#10;El contenido generado por IA puede ser incorrecto.">
            <a:extLst>
              <a:ext uri="{FF2B5EF4-FFF2-40B4-BE49-F238E27FC236}">
                <a16:creationId xmlns:a16="http://schemas.microsoft.com/office/drawing/2014/main" id="{5003AB22-38B5-26B3-B8B9-3327EF19D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227" y="569997"/>
            <a:ext cx="9387969" cy="5051484"/>
          </a:xfrm>
          <a:prstGeom prst="rect">
            <a:avLst/>
          </a:prstGeom>
          <a:ln>
            <a:noFill/>
          </a:ln>
          <a:effectLst>
            <a:outerShdw blurRad="292100" dist="139700" dir="2700000" algn="tl" rotWithShape="0">
              <a:srgbClr val="333333">
                <a:alpha val="65000"/>
              </a:srgbClr>
            </a:outerShdw>
          </a:effectLst>
        </p:spPr>
      </p:pic>
      <p:sp>
        <p:nvSpPr>
          <p:cNvPr id="14" name="CuadroTexto 13">
            <a:extLst>
              <a:ext uri="{FF2B5EF4-FFF2-40B4-BE49-F238E27FC236}">
                <a16:creationId xmlns:a16="http://schemas.microsoft.com/office/drawing/2014/main" id="{70E4716F-9A21-91EF-470F-073F23D0270A}"/>
              </a:ext>
            </a:extLst>
          </p:cNvPr>
          <p:cNvSpPr txBox="1"/>
          <p:nvPr/>
        </p:nvSpPr>
        <p:spPr>
          <a:xfrm>
            <a:off x="1705227" y="5344482"/>
            <a:ext cx="2197140" cy="276999"/>
          </a:xfrm>
          <a:prstGeom prst="rect">
            <a:avLst/>
          </a:prstGeom>
          <a:noFill/>
        </p:spPr>
        <p:txBody>
          <a:bodyPr wrap="none" rtlCol="0">
            <a:spAutoFit/>
          </a:bodyPr>
          <a:lstStyle/>
          <a:p>
            <a:r>
              <a:rPr lang="es-MX" sz="1200" b="1" i="1" dirty="0" err="1"/>
              <a:t>Wiebe</a:t>
            </a:r>
            <a:r>
              <a:rPr lang="es-MX" sz="1200" b="1" i="1" dirty="0"/>
              <a:t> F., </a:t>
            </a:r>
            <a:r>
              <a:rPr lang="es-MX" sz="1200" b="1" i="1" dirty="0" err="1"/>
              <a:t>Sap</a:t>
            </a:r>
            <a:r>
              <a:rPr lang="es-MX" sz="1200" b="1" i="1" dirty="0"/>
              <a:t> </a:t>
            </a:r>
            <a:r>
              <a:rPr lang="es-MX" sz="1200" b="1" i="1" dirty="0" err="1"/>
              <a:t>Chortizer</a:t>
            </a:r>
            <a:r>
              <a:rPr lang="es-MX" sz="1200" b="1" i="1" dirty="0"/>
              <a:t>, 2023</a:t>
            </a:r>
            <a:endParaRPr lang="es-PY" sz="1200" b="1" i="1" dirty="0"/>
          </a:p>
        </p:txBody>
      </p:sp>
    </p:spTree>
    <p:extLst>
      <p:ext uri="{BB962C8B-B14F-4D97-AF65-F5344CB8AC3E}">
        <p14:creationId xmlns:p14="http://schemas.microsoft.com/office/powerpoint/2010/main" val="2195124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BEB9B-82AF-B38B-60F8-95D5B2598FAD}"/>
            </a:ext>
          </a:extLst>
        </p:cNvPr>
        <p:cNvGrpSpPr/>
        <p:nvPr/>
      </p:nvGrpSpPr>
      <p:grpSpPr>
        <a:xfrm>
          <a:off x="0" y="0"/>
          <a:ext cx="0" cy="0"/>
          <a:chOff x="0" y="0"/>
          <a:chExt cx="0" cy="0"/>
        </a:xfrm>
      </p:grpSpPr>
      <p:pic>
        <p:nvPicPr>
          <p:cNvPr id="4" name="Picture 3" descr="A white background with green and red text&#10;&#10;AI-generated content may be incorrect.">
            <a:extLst>
              <a:ext uri="{FF2B5EF4-FFF2-40B4-BE49-F238E27FC236}">
                <a16:creationId xmlns:a16="http://schemas.microsoft.com/office/drawing/2014/main" id="{E91F97A1-7249-02D0-BB06-195FD5683D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
            <a:ext cx="12798425" cy="7199114"/>
          </a:xfrm>
          <a:prstGeom prst="rect">
            <a:avLst/>
          </a:prstGeom>
        </p:spPr>
      </p:pic>
      <p:pic>
        <p:nvPicPr>
          <p:cNvPr id="9" name="Imagen 8" descr="Tren pasando por el campo&#10;&#10;El contenido generado por IA puede ser incorrecto.">
            <a:extLst>
              <a:ext uri="{FF2B5EF4-FFF2-40B4-BE49-F238E27FC236}">
                <a16:creationId xmlns:a16="http://schemas.microsoft.com/office/drawing/2014/main" id="{1005D18D-7AC3-B2DD-072A-AC9084F7C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526" y="472515"/>
            <a:ext cx="9565372" cy="52836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09375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5725</TotalTime>
  <Words>744</Words>
  <Application>Microsoft Office PowerPoint</Application>
  <PresentationFormat>Personalizado</PresentationFormat>
  <Paragraphs>143</Paragraphs>
  <Slides>24</Slides>
  <Notes>0</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24</vt:i4>
      </vt:variant>
    </vt:vector>
  </HeadingPairs>
  <TitlesOfParts>
    <vt:vector size="29" baseType="lpstr">
      <vt:lpstr>Aptos</vt:lpstr>
      <vt:lpstr>Aptos Display</vt:lpstr>
      <vt:lpstr>Arial</vt:lpstr>
      <vt:lpstr>Calibri</vt:lpstr>
      <vt:lpstr>Office Theme</vt:lpstr>
      <vt:lpstr>Presentación de PowerPoint</vt:lpstr>
      <vt:lpstr>Efecto de la inoculación con Bradyrhizobium japonicum sobre la nodulación y productividad de la soja en el Chaco Central, bajo dos métodos de aplicación.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Este trabajo fue realizado en Neuland durante el año 2024</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¡Muchas gracias!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Klassen</dc:creator>
  <cp:lastModifiedBy>Ayelen Giesbrecht</cp:lastModifiedBy>
  <cp:revision>8</cp:revision>
  <dcterms:created xsi:type="dcterms:W3CDTF">2025-08-28T13:12:09Z</dcterms:created>
  <dcterms:modified xsi:type="dcterms:W3CDTF">2025-09-11T14:04:30Z</dcterms:modified>
</cp:coreProperties>
</file>