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31" r:id="rId2"/>
    <p:sldId id="256" r:id="rId3"/>
    <p:sldId id="257" r:id="rId4"/>
    <p:sldId id="258" r:id="rId5"/>
    <p:sldId id="259" r:id="rId6"/>
    <p:sldId id="264" r:id="rId7"/>
    <p:sldId id="266" r:id="rId8"/>
    <p:sldId id="272" r:id="rId9"/>
    <p:sldId id="271" r:id="rId10"/>
    <p:sldId id="270" r:id="rId11"/>
    <p:sldId id="267" r:id="rId12"/>
    <p:sldId id="268" r:id="rId13"/>
    <p:sldId id="269" r:id="rId14"/>
    <p:sldId id="261" r:id="rId15"/>
    <p:sldId id="262" r:id="rId16"/>
    <p:sldId id="263" r:id="rId17"/>
    <p:sldId id="332" r:id="rId18"/>
  </p:sldIdLst>
  <p:sldSz cx="12798425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7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CB0ADF-62A9-4858-B4E8-C46557934174}" v="38" dt="2025-09-10T18:30:46.315"/>
    <p1510:client id="{7BFB01BF-B88E-4BE4-94AB-2F38118C48FF}" v="55" dt="2025-09-10T19:01:15.003"/>
    <p1510:client id="{97048C65-48FA-44C4-9E95-D821EE94DE82}" v="4" dt="2025-09-11T14:04:09.9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7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yelen Giesbrecht" userId="b10edf0e-c7c8-4681-a7ca-affd2938ae45" providerId="ADAL" clId="{E0C6C6EB-866E-4407-9B45-E5E3A154BE56}"/>
    <pc:docChg chg="addSld delSld modSld sldOrd">
      <pc:chgData name="Ayelen Giesbrecht" userId="b10edf0e-c7c8-4681-a7ca-affd2938ae45" providerId="ADAL" clId="{E0C6C6EB-866E-4407-9B45-E5E3A154BE56}" dt="2025-09-11T14:04:09.915" v="9"/>
      <pc:docMkLst>
        <pc:docMk/>
      </pc:docMkLst>
      <pc:sldChg chg="add del ord">
        <pc:chgData name="Ayelen Giesbrecht" userId="b10edf0e-c7c8-4681-a7ca-affd2938ae45" providerId="ADAL" clId="{E0C6C6EB-866E-4407-9B45-E5E3A154BE56}" dt="2025-09-11T14:04:07.126" v="7"/>
        <pc:sldMkLst>
          <pc:docMk/>
          <pc:sldMk cId="2851311402" sldId="331"/>
        </pc:sldMkLst>
      </pc:sldChg>
      <pc:sldChg chg="add">
        <pc:chgData name="Ayelen Giesbrecht" userId="b10edf0e-c7c8-4681-a7ca-affd2938ae45" providerId="ADAL" clId="{E0C6C6EB-866E-4407-9B45-E5E3A154BE56}" dt="2025-09-11T14:04:09.915" v="9"/>
        <pc:sldMkLst>
          <pc:docMk/>
          <pc:sldMk cId="176600083" sldId="332"/>
        </pc:sldMkLst>
      </pc:sldChg>
      <pc:sldChg chg="add del">
        <pc:chgData name="Ayelen Giesbrecht" userId="b10edf0e-c7c8-4681-a7ca-affd2938ae45" providerId="ADAL" clId="{E0C6C6EB-866E-4407-9B45-E5E3A154BE56}" dt="2025-09-11T14:04:09.524" v="8" actId="47"/>
        <pc:sldMkLst>
          <pc:docMk/>
          <pc:sldMk cId="1955313048" sldId="332"/>
        </pc:sldMkLst>
      </pc:sldChg>
    </pc:docChg>
  </pc:docChgLst>
  <pc:docChgLst>
    <pc:chgData name="Laura Klassen" userId="6b15ba68-4910-4a29-900d-a7ed6efed15c" providerId="ADAL" clId="{EE48E064-7356-42CF-B510-64723BA2E3D5}"/>
    <pc:docChg chg="undo custSel addSld modSld sldOrd modMainMaster">
      <pc:chgData name="Laura Klassen" userId="6b15ba68-4910-4a29-900d-a7ed6efed15c" providerId="ADAL" clId="{EE48E064-7356-42CF-B510-64723BA2E3D5}" dt="2025-09-11T11:54:13.959" v="325" actId="20577"/>
      <pc:docMkLst>
        <pc:docMk/>
      </pc:docMkLst>
      <pc:sldChg chg="addSp delSp modSp mod">
        <pc:chgData name="Laura Klassen" userId="6b15ba68-4910-4a29-900d-a7ed6efed15c" providerId="ADAL" clId="{EE48E064-7356-42CF-B510-64723BA2E3D5}" dt="2025-09-10T18:36:38.450" v="12" actId="1076"/>
        <pc:sldMkLst>
          <pc:docMk/>
          <pc:sldMk cId="3361713130" sldId="256"/>
        </pc:sldMkLst>
        <pc:spChg chg="mod">
          <ac:chgData name="Laura Klassen" userId="6b15ba68-4910-4a29-900d-a7ed6efed15c" providerId="ADAL" clId="{EE48E064-7356-42CF-B510-64723BA2E3D5}" dt="2025-09-10T18:36:35.099" v="11" actId="1076"/>
          <ac:spMkLst>
            <pc:docMk/>
            <pc:sldMk cId="3361713130" sldId="256"/>
            <ac:spMk id="2" creationId="{66F1FD9D-DFF8-54F0-1CE7-6EFC02295E7B}"/>
          </ac:spMkLst>
        </pc:spChg>
        <pc:spChg chg="del mod">
          <ac:chgData name="Laura Klassen" userId="6b15ba68-4910-4a29-900d-a7ed6efed15c" providerId="ADAL" clId="{EE48E064-7356-42CF-B510-64723BA2E3D5}" dt="2025-09-10T18:36:07.047" v="6" actId="478"/>
          <ac:spMkLst>
            <pc:docMk/>
            <pc:sldMk cId="3361713130" sldId="256"/>
            <ac:spMk id="3" creationId="{2C4F42D0-0C6B-9B0A-03FF-43B6CEDB6BA8}"/>
          </ac:spMkLst>
        </pc:spChg>
        <pc:spChg chg="mod">
          <ac:chgData name="Laura Klassen" userId="6b15ba68-4910-4a29-900d-a7ed6efed15c" providerId="ADAL" clId="{EE48E064-7356-42CF-B510-64723BA2E3D5}" dt="2025-09-10T18:36:38.450" v="12" actId="1076"/>
          <ac:spMkLst>
            <pc:docMk/>
            <pc:sldMk cId="3361713130" sldId="256"/>
            <ac:spMk id="5" creationId="{CC173F46-7E01-1DE2-073B-2DFC30048F43}"/>
          </ac:spMkLst>
        </pc:spChg>
        <pc:picChg chg="del mod">
          <ac:chgData name="Laura Klassen" userId="6b15ba68-4910-4a29-900d-a7ed6efed15c" providerId="ADAL" clId="{EE48E064-7356-42CF-B510-64723BA2E3D5}" dt="2025-09-10T18:36:05.259" v="5" actId="478"/>
          <ac:picMkLst>
            <pc:docMk/>
            <pc:sldMk cId="3361713130" sldId="256"/>
            <ac:picMk id="4" creationId="{D7940BB0-7356-19E5-E000-B81E4FE4090A}"/>
          </ac:picMkLst>
        </pc:picChg>
        <pc:picChg chg="add mod ord">
          <ac:chgData name="Laura Klassen" userId="6b15ba68-4910-4a29-900d-a7ed6efed15c" providerId="ADAL" clId="{EE48E064-7356-42CF-B510-64723BA2E3D5}" dt="2025-09-10T18:36:04.120" v="4" actId="962"/>
          <ac:picMkLst>
            <pc:docMk/>
            <pc:sldMk cId="3361713130" sldId="256"/>
            <ac:picMk id="7" creationId="{DC2E03E9-AE2C-7A64-31A7-828DB500BC33}"/>
          </ac:picMkLst>
        </pc:picChg>
        <pc:cxnChg chg="add mod">
          <ac:chgData name="Laura Klassen" userId="6b15ba68-4910-4a29-900d-a7ed6efed15c" providerId="ADAL" clId="{EE48E064-7356-42CF-B510-64723BA2E3D5}" dt="2025-09-10T18:36:32.044" v="10"/>
          <ac:cxnSpMkLst>
            <pc:docMk/>
            <pc:sldMk cId="3361713130" sldId="256"/>
            <ac:cxnSpMk id="8" creationId="{EC333BE1-4E67-CEF5-0BE7-7E6BA71B26A6}"/>
          </ac:cxnSpMkLst>
        </pc:cxnChg>
      </pc:sldChg>
      <pc:sldChg chg="addSp delSp modSp mod">
        <pc:chgData name="Laura Klassen" userId="6b15ba68-4910-4a29-900d-a7ed6efed15c" providerId="ADAL" clId="{EE48E064-7356-42CF-B510-64723BA2E3D5}" dt="2025-09-10T18:55:08.645" v="297" actId="14100"/>
        <pc:sldMkLst>
          <pc:docMk/>
          <pc:sldMk cId="2025113395" sldId="257"/>
        </pc:sldMkLst>
        <pc:spChg chg="mod">
          <ac:chgData name="Laura Klassen" userId="6b15ba68-4910-4a29-900d-a7ed6efed15c" providerId="ADAL" clId="{EE48E064-7356-42CF-B510-64723BA2E3D5}" dt="2025-09-10T18:55:08.645" v="297" actId="14100"/>
          <ac:spMkLst>
            <pc:docMk/>
            <pc:sldMk cId="2025113395" sldId="257"/>
            <ac:spMk id="3" creationId="{4E5DCF89-2237-7010-C4FE-56BEB3580B36}"/>
          </ac:spMkLst>
        </pc:spChg>
        <pc:spChg chg="mod">
          <ac:chgData name="Laura Klassen" userId="6b15ba68-4910-4a29-900d-a7ed6efed15c" providerId="ADAL" clId="{EE48E064-7356-42CF-B510-64723BA2E3D5}" dt="2025-09-10T18:37:17.303" v="48" actId="1076"/>
          <ac:spMkLst>
            <pc:docMk/>
            <pc:sldMk cId="2025113395" sldId="257"/>
            <ac:spMk id="5" creationId="{8D904DA1-51C7-FFF9-0890-D560EFA4C0CF}"/>
          </ac:spMkLst>
        </pc:spChg>
        <pc:spChg chg="add del mod">
          <ac:chgData name="Laura Klassen" userId="6b15ba68-4910-4a29-900d-a7ed6efed15c" providerId="ADAL" clId="{EE48E064-7356-42CF-B510-64723BA2E3D5}" dt="2025-09-10T18:37:19.915" v="49" actId="478"/>
          <ac:spMkLst>
            <pc:docMk/>
            <pc:sldMk cId="2025113395" sldId="257"/>
            <ac:spMk id="7" creationId="{3A9261B4-F4D1-FC1B-074F-3898847E94C5}"/>
          </ac:spMkLst>
        </pc:spChg>
        <pc:spChg chg="add del mod">
          <ac:chgData name="Laura Klassen" userId="6b15ba68-4910-4a29-900d-a7ed6efed15c" providerId="ADAL" clId="{EE48E064-7356-42CF-B510-64723BA2E3D5}" dt="2025-09-10T18:37:23.649" v="50" actId="478"/>
          <ac:spMkLst>
            <pc:docMk/>
            <pc:sldMk cId="2025113395" sldId="257"/>
            <ac:spMk id="9" creationId="{AA22EFD2-A851-D7CC-F17A-7C675C9E1BB0}"/>
          </ac:spMkLst>
        </pc:spChg>
        <pc:picChg chg="mod">
          <ac:chgData name="Laura Klassen" userId="6b15ba68-4910-4a29-900d-a7ed6efed15c" providerId="ADAL" clId="{EE48E064-7356-42CF-B510-64723BA2E3D5}" dt="2025-09-10T18:55:05.364" v="296" actId="14100"/>
          <ac:picMkLst>
            <pc:docMk/>
            <pc:sldMk cId="2025113395" sldId="257"/>
            <ac:picMk id="2" creationId="{E9EDE71E-9ACE-D5CA-0334-B80F936B5503}"/>
          </ac:picMkLst>
        </pc:picChg>
        <pc:picChg chg="del mod">
          <ac:chgData name="Laura Klassen" userId="6b15ba68-4910-4a29-900d-a7ed6efed15c" providerId="ADAL" clId="{EE48E064-7356-42CF-B510-64723BA2E3D5}" dt="2025-09-10T18:36:43.729" v="13" actId="478"/>
          <ac:picMkLst>
            <pc:docMk/>
            <pc:sldMk cId="2025113395" sldId="257"/>
            <ac:picMk id="4" creationId="{B09D84C2-7229-F1A6-ED5B-577DA1BF8C2E}"/>
          </ac:picMkLst>
        </pc:picChg>
        <pc:picChg chg="add mod ord">
          <ac:chgData name="Laura Klassen" userId="6b15ba68-4910-4a29-900d-a7ed6efed15c" providerId="ADAL" clId="{EE48E064-7356-42CF-B510-64723BA2E3D5}" dt="2025-09-10T18:36:46.556" v="15" actId="167"/>
          <ac:picMkLst>
            <pc:docMk/>
            <pc:sldMk cId="2025113395" sldId="257"/>
            <ac:picMk id="6" creationId="{709DE911-3D55-EB2B-AE52-5197D90D25CC}"/>
          </ac:picMkLst>
        </pc:picChg>
      </pc:sldChg>
      <pc:sldChg chg="addSp delSp modSp mod">
        <pc:chgData name="Laura Klassen" userId="6b15ba68-4910-4a29-900d-a7ed6efed15c" providerId="ADAL" clId="{EE48E064-7356-42CF-B510-64723BA2E3D5}" dt="2025-09-10T19:08:02.493" v="306" actId="1076"/>
        <pc:sldMkLst>
          <pc:docMk/>
          <pc:sldMk cId="3808992489" sldId="258"/>
        </pc:sldMkLst>
        <pc:spChg chg="mod">
          <ac:chgData name="Laura Klassen" userId="6b15ba68-4910-4a29-900d-a7ed6efed15c" providerId="ADAL" clId="{EE48E064-7356-42CF-B510-64723BA2E3D5}" dt="2025-09-10T18:35:54.812" v="0"/>
          <ac:spMkLst>
            <pc:docMk/>
            <pc:sldMk cId="3808992489" sldId="258"/>
            <ac:spMk id="2" creationId="{BF59D8B3-5154-A497-944F-E704DC24B74D}"/>
          </ac:spMkLst>
        </pc:spChg>
        <pc:spChg chg="mod">
          <ac:chgData name="Laura Klassen" userId="6b15ba68-4910-4a29-900d-a7ed6efed15c" providerId="ADAL" clId="{EE48E064-7356-42CF-B510-64723BA2E3D5}" dt="2025-09-10T18:38:37.440" v="68" actId="1076"/>
          <ac:spMkLst>
            <pc:docMk/>
            <pc:sldMk cId="3808992489" sldId="258"/>
            <ac:spMk id="3" creationId="{D518C031-061D-1524-91C6-46E119F052FE}"/>
          </ac:spMkLst>
        </pc:spChg>
        <pc:spChg chg="add del mod">
          <ac:chgData name="Laura Klassen" userId="6b15ba68-4910-4a29-900d-a7ed6efed15c" providerId="ADAL" clId="{EE48E064-7356-42CF-B510-64723BA2E3D5}" dt="2025-09-10T18:38:54.509" v="100" actId="478"/>
          <ac:spMkLst>
            <pc:docMk/>
            <pc:sldMk cId="3808992489" sldId="258"/>
            <ac:spMk id="7" creationId="{FB8F8386-BCCE-F02A-3724-7B669015328D}"/>
          </ac:spMkLst>
        </pc:spChg>
        <pc:graphicFrameChg chg="mod modGraphic">
          <ac:chgData name="Laura Klassen" userId="6b15ba68-4910-4a29-900d-a7ed6efed15c" providerId="ADAL" clId="{EE48E064-7356-42CF-B510-64723BA2E3D5}" dt="2025-09-10T19:08:02.493" v="306" actId="1076"/>
          <ac:graphicFrameMkLst>
            <pc:docMk/>
            <pc:sldMk cId="3808992489" sldId="258"/>
            <ac:graphicFrameMk id="6" creationId="{45BAD76A-437A-DBA9-769E-4D51A4F76F11}"/>
          </ac:graphicFrameMkLst>
        </pc:graphicFrameChg>
        <pc:picChg chg="del mod">
          <ac:chgData name="Laura Klassen" userId="6b15ba68-4910-4a29-900d-a7ed6efed15c" providerId="ADAL" clId="{EE48E064-7356-42CF-B510-64723BA2E3D5}" dt="2025-09-10T18:38:19.875" v="64" actId="478"/>
          <ac:picMkLst>
            <pc:docMk/>
            <pc:sldMk cId="3808992489" sldId="258"/>
            <ac:picMk id="4" creationId="{E586460D-4A9A-C441-F8A4-61843AA85C6B}"/>
          </ac:picMkLst>
        </pc:picChg>
        <pc:picChg chg="add mod ord">
          <ac:chgData name="Laura Klassen" userId="6b15ba68-4910-4a29-900d-a7ed6efed15c" providerId="ADAL" clId="{EE48E064-7356-42CF-B510-64723BA2E3D5}" dt="2025-09-10T18:38:52.476" v="99" actId="1076"/>
          <ac:picMkLst>
            <pc:docMk/>
            <pc:sldMk cId="3808992489" sldId="258"/>
            <ac:picMk id="5" creationId="{2B13C42C-EDCB-F2EA-DBD0-81D31A7CEDED}"/>
          </ac:picMkLst>
        </pc:picChg>
      </pc:sldChg>
      <pc:sldChg chg="addSp delSp modSp mod">
        <pc:chgData name="Laura Klassen" userId="6b15ba68-4910-4a29-900d-a7ed6efed15c" providerId="ADAL" clId="{EE48E064-7356-42CF-B510-64723BA2E3D5}" dt="2025-09-10T18:54:04.754" v="288" actId="1076"/>
        <pc:sldMkLst>
          <pc:docMk/>
          <pc:sldMk cId="2795181349" sldId="259"/>
        </pc:sldMkLst>
        <pc:spChg chg="mod">
          <ac:chgData name="Laura Klassen" userId="6b15ba68-4910-4a29-900d-a7ed6efed15c" providerId="ADAL" clId="{EE48E064-7356-42CF-B510-64723BA2E3D5}" dt="2025-09-10T18:35:54.812" v="0"/>
          <ac:spMkLst>
            <pc:docMk/>
            <pc:sldMk cId="2795181349" sldId="259"/>
            <ac:spMk id="2" creationId="{490EF2D0-7A05-25F2-9F84-D6356012EEE7}"/>
          </ac:spMkLst>
        </pc:spChg>
        <pc:spChg chg="mod">
          <ac:chgData name="Laura Klassen" userId="6b15ba68-4910-4a29-900d-a7ed6efed15c" providerId="ADAL" clId="{EE48E064-7356-42CF-B510-64723BA2E3D5}" dt="2025-09-10T18:54:04.754" v="288" actId="1076"/>
          <ac:spMkLst>
            <pc:docMk/>
            <pc:sldMk cId="2795181349" sldId="259"/>
            <ac:spMk id="3" creationId="{CD0518D8-43BF-6D8A-1629-E647C8B0FB5B}"/>
          </ac:spMkLst>
        </pc:spChg>
        <pc:picChg chg="del mod">
          <ac:chgData name="Laura Klassen" userId="6b15ba68-4910-4a29-900d-a7ed6efed15c" providerId="ADAL" clId="{EE48E064-7356-42CF-B510-64723BA2E3D5}" dt="2025-09-10T18:39:05.870" v="101" actId="478"/>
          <ac:picMkLst>
            <pc:docMk/>
            <pc:sldMk cId="2795181349" sldId="259"/>
            <ac:picMk id="4" creationId="{B0A600A4-6EF9-E270-BFF6-4E95CA8E9B3C}"/>
          </ac:picMkLst>
        </pc:picChg>
        <pc:picChg chg="add mod ord">
          <ac:chgData name="Laura Klassen" userId="6b15ba68-4910-4a29-900d-a7ed6efed15c" providerId="ADAL" clId="{EE48E064-7356-42CF-B510-64723BA2E3D5}" dt="2025-09-10T18:39:10.738" v="103" actId="167"/>
          <ac:picMkLst>
            <pc:docMk/>
            <pc:sldMk cId="2795181349" sldId="259"/>
            <ac:picMk id="5" creationId="{232ED56D-1C09-CE5E-20C2-47A38ADE377A}"/>
          </ac:picMkLst>
        </pc:picChg>
      </pc:sldChg>
      <pc:sldChg chg="addSp delSp modSp mod addAnim delAnim">
        <pc:chgData name="Laura Klassen" userId="6b15ba68-4910-4a29-900d-a7ed6efed15c" providerId="ADAL" clId="{EE48E064-7356-42CF-B510-64723BA2E3D5}" dt="2025-09-10T18:50:28.145" v="237"/>
        <pc:sldMkLst>
          <pc:docMk/>
          <pc:sldMk cId="3521262462" sldId="261"/>
        </pc:sldMkLst>
        <pc:spChg chg="mod">
          <ac:chgData name="Laura Klassen" userId="6b15ba68-4910-4a29-900d-a7ed6efed15c" providerId="ADAL" clId="{EE48E064-7356-42CF-B510-64723BA2E3D5}" dt="2025-09-10T18:35:54.812" v="0"/>
          <ac:spMkLst>
            <pc:docMk/>
            <pc:sldMk cId="3521262462" sldId="261"/>
            <ac:spMk id="2" creationId="{D6164AF5-1C50-FDFF-789C-BBF9AED97A62}"/>
          </ac:spMkLst>
        </pc:spChg>
        <pc:spChg chg="del mod">
          <ac:chgData name="Laura Klassen" userId="6b15ba68-4910-4a29-900d-a7ed6efed15c" providerId="ADAL" clId="{EE48E064-7356-42CF-B510-64723BA2E3D5}" dt="2025-09-10T18:39:45.914" v="115" actId="478"/>
          <ac:spMkLst>
            <pc:docMk/>
            <pc:sldMk cId="3521262462" sldId="261"/>
            <ac:spMk id="8" creationId="{62F0EF98-DA3E-00A0-CFA4-DE282CFC2C88}"/>
          </ac:spMkLst>
        </pc:spChg>
        <pc:graphicFrameChg chg="del mod">
          <ac:chgData name="Laura Klassen" userId="6b15ba68-4910-4a29-900d-a7ed6efed15c" providerId="ADAL" clId="{EE48E064-7356-42CF-B510-64723BA2E3D5}" dt="2025-09-10T18:42:56.898" v="163" actId="478"/>
          <ac:graphicFrameMkLst>
            <pc:docMk/>
            <pc:sldMk cId="3521262462" sldId="261"/>
            <ac:graphicFrameMk id="9" creationId="{D6F833E9-C8C8-E9BB-0774-1ECEAAD4E9D3}"/>
          </ac:graphicFrameMkLst>
        </pc:graphicFrameChg>
        <pc:graphicFrameChg chg="add del mod">
          <ac:chgData name="Laura Klassen" userId="6b15ba68-4910-4a29-900d-a7ed6efed15c" providerId="ADAL" clId="{EE48E064-7356-42CF-B510-64723BA2E3D5}" dt="2025-09-10T18:42:50.766" v="160" actId="478"/>
          <ac:graphicFrameMkLst>
            <pc:docMk/>
            <pc:sldMk cId="3521262462" sldId="261"/>
            <ac:graphicFrameMk id="12" creationId="{DF00A5EF-E0F3-25CA-150A-1C0FE9433744}"/>
          </ac:graphicFrameMkLst>
        </pc:graphicFrameChg>
        <pc:graphicFrameChg chg="add del mod">
          <ac:chgData name="Laura Klassen" userId="6b15ba68-4910-4a29-900d-a7ed6efed15c" providerId="ADAL" clId="{EE48E064-7356-42CF-B510-64723BA2E3D5}" dt="2025-09-10T18:42:48.437" v="158" actId="478"/>
          <ac:graphicFrameMkLst>
            <pc:docMk/>
            <pc:sldMk cId="3521262462" sldId="261"/>
            <ac:graphicFrameMk id="13" creationId="{1A37D38F-F9B2-1F2C-0777-CA998082874F}"/>
          </ac:graphicFrameMkLst>
        </pc:graphicFrameChg>
        <pc:graphicFrameChg chg="mod">
          <ac:chgData name="Laura Klassen" userId="6b15ba68-4910-4a29-900d-a7ed6efed15c" providerId="ADAL" clId="{EE48E064-7356-42CF-B510-64723BA2E3D5}" dt="2025-09-10T18:50:28.145" v="237"/>
          <ac:graphicFrameMkLst>
            <pc:docMk/>
            <pc:sldMk cId="3521262462" sldId="261"/>
            <ac:graphicFrameMk id="15" creationId="{75F6505D-55B2-8881-1A37-57B66EDE366A}"/>
          </ac:graphicFrameMkLst>
        </pc:graphicFrameChg>
        <pc:picChg chg="add mod ord">
          <ac:chgData name="Laura Klassen" userId="6b15ba68-4910-4a29-900d-a7ed6efed15c" providerId="ADAL" clId="{EE48E064-7356-42CF-B510-64723BA2E3D5}" dt="2025-09-10T18:39:42.491" v="114" actId="167"/>
          <ac:picMkLst>
            <pc:docMk/>
            <pc:sldMk cId="3521262462" sldId="261"/>
            <ac:picMk id="3" creationId="{1B5A82DE-4071-70F4-5673-7EA392E0CD98}"/>
          </ac:picMkLst>
        </pc:picChg>
        <pc:picChg chg="del mod">
          <ac:chgData name="Laura Klassen" userId="6b15ba68-4910-4a29-900d-a7ed6efed15c" providerId="ADAL" clId="{EE48E064-7356-42CF-B510-64723BA2E3D5}" dt="2025-09-10T18:39:39.933" v="112" actId="478"/>
          <ac:picMkLst>
            <pc:docMk/>
            <pc:sldMk cId="3521262462" sldId="261"/>
            <ac:picMk id="4" creationId="{26DC187D-EC19-BF9D-C6C1-9839BCB8439D}"/>
          </ac:picMkLst>
        </pc:picChg>
        <pc:picChg chg="del mod">
          <ac:chgData name="Laura Klassen" userId="6b15ba68-4910-4a29-900d-a7ed6efed15c" providerId="ADAL" clId="{EE48E064-7356-42CF-B510-64723BA2E3D5}" dt="2025-09-10T18:42:49.371" v="159" actId="478"/>
          <ac:picMkLst>
            <pc:docMk/>
            <pc:sldMk cId="3521262462" sldId="261"/>
            <ac:picMk id="10" creationId="{A2DE7D6D-BC8B-3DD0-B8B7-FCAC4831E7B2}"/>
          </ac:picMkLst>
        </pc:picChg>
        <pc:picChg chg="del mod">
          <ac:chgData name="Laura Klassen" userId="6b15ba68-4910-4a29-900d-a7ed6efed15c" providerId="ADAL" clId="{EE48E064-7356-42CF-B510-64723BA2E3D5}" dt="2025-09-10T18:42:51.591" v="161" actId="478"/>
          <ac:picMkLst>
            <pc:docMk/>
            <pc:sldMk cId="3521262462" sldId="261"/>
            <ac:picMk id="11" creationId="{FB4EB561-6703-6249-9A6C-5275B17C45DF}"/>
          </ac:picMkLst>
        </pc:picChg>
        <pc:picChg chg="add del mod">
          <ac:chgData name="Laura Klassen" userId="6b15ba68-4910-4a29-900d-a7ed6efed15c" providerId="ADAL" clId="{EE48E064-7356-42CF-B510-64723BA2E3D5}" dt="2025-09-10T18:42:45.702" v="157" actId="478"/>
          <ac:picMkLst>
            <pc:docMk/>
            <pc:sldMk cId="3521262462" sldId="261"/>
            <ac:picMk id="14" creationId="{A29EFB8D-2BF5-E6AA-4C97-016D3FD03D85}"/>
          </ac:picMkLst>
        </pc:picChg>
      </pc:sldChg>
      <pc:sldChg chg="addSp delSp modSp mod">
        <pc:chgData name="Laura Klassen" userId="6b15ba68-4910-4a29-900d-a7ed6efed15c" providerId="ADAL" clId="{EE48E064-7356-42CF-B510-64723BA2E3D5}" dt="2025-09-10T19:09:16.012" v="318" actId="1076"/>
        <pc:sldMkLst>
          <pc:docMk/>
          <pc:sldMk cId="2308457988" sldId="262"/>
        </pc:sldMkLst>
        <pc:spChg chg="mod">
          <ac:chgData name="Laura Klassen" userId="6b15ba68-4910-4a29-900d-a7ed6efed15c" providerId="ADAL" clId="{EE48E064-7356-42CF-B510-64723BA2E3D5}" dt="2025-09-10T18:35:54.812" v="0"/>
          <ac:spMkLst>
            <pc:docMk/>
            <pc:sldMk cId="2308457988" sldId="262"/>
            <ac:spMk id="2" creationId="{FBA5F4D6-F819-F65D-8E10-29D46125DE42}"/>
          </ac:spMkLst>
        </pc:spChg>
        <pc:spChg chg="mod">
          <ac:chgData name="Laura Klassen" userId="6b15ba68-4910-4a29-900d-a7ed6efed15c" providerId="ADAL" clId="{EE48E064-7356-42CF-B510-64723BA2E3D5}" dt="2025-09-10T19:08:43.859" v="314" actId="14100"/>
          <ac:spMkLst>
            <pc:docMk/>
            <pc:sldMk cId="2308457988" sldId="262"/>
            <ac:spMk id="4" creationId="{74AFEA5D-C0BC-ED97-10F7-31A9ADFDB742}"/>
          </ac:spMkLst>
        </pc:spChg>
        <pc:spChg chg="add del mod">
          <ac:chgData name="Laura Klassen" userId="6b15ba68-4910-4a29-900d-a7ed6efed15c" providerId="ADAL" clId="{EE48E064-7356-42CF-B510-64723BA2E3D5}" dt="2025-09-10T18:39:57.367" v="119" actId="478"/>
          <ac:spMkLst>
            <pc:docMk/>
            <pc:sldMk cId="2308457988" sldId="262"/>
            <ac:spMk id="7" creationId="{EFCEA4A1-AC3A-4097-0024-7C7BC6E4586D}"/>
          </ac:spMkLst>
        </pc:spChg>
        <pc:picChg chg="del mod">
          <ac:chgData name="Laura Klassen" userId="6b15ba68-4910-4a29-900d-a7ed6efed15c" providerId="ADAL" clId="{EE48E064-7356-42CF-B510-64723BA2E3D5}" dt="2025-09-10T18:39:50.092" v="116" actId="478"/>
          <ac:picMkLst>
            <pc:docMk/>
            <pc:sldMk cId="2308457988" sldId="262"/>
            <ac:picMk id="5" creationId="{90FEA9DD-F556-ED80-6B33-19223D8E293D}"/>
          </ac:picMkLst>
        </pc:picChg>
        <pc:picChg chg="mod">
          <ac:chgData name="Laura Klassen" userId="6b15ba68-4910-4a29-900d-a7ed6efed15c" providerId="ADAL" clId="{EE48E064-7356-42CF-B510-64723BA2E3D5}" dt="2025-09-10T19:09:16.012" v="318" actId="1076"/>
          <ac:picMkLst>
            <pc:docMk/>
            <pc:sldMk cId="2308457988" sldId="262"/>
            <ac:picMk id="6" creationId="{CDC2F6E1-F509-A478-8B83-64F0B4D1852E}"/>
          </ac:picMkLst>
        </pc:picChg>
        <pc:picChg chg="add mod ord">
          <ac:chgData name="Laura Klassen" userId="6b15ba68-4910-4a29-900d-a7ed6efed15c" providerId="ADAL" clId="{EE48E064-7356-42CF-B510-64723BA2E3D5}" dt="2025-09-10T18:39:53.761" v="118" actId="167"/>
          <ac:picMkLst>
            <pc:docMk/>
            <pc:sldMk cId="2308457988" sldId="262"/>
            <ac:picMk id="8" creationId="{A18305D4-C593-DE0B-7A9B-A533DEE078A6}"/>
          </ac:picMkLst>
        </pc:picChg>
      </pc:sldChg>
      <pc:sldChg chg="addSp delSp modSp mod">
        <pc:chgData name="Laura Klassen" userId="6b15ba68-4910-4a29-900d-a7ed6efed15c" providerId="ADAL" clId="{EE48E064-7356-42CF-B510-64723BA2E3D5}" dt="2025-09-10T18:52:47.404" v="249" actId="20577"/>
        <pc:sldMkLst>
          <pc:docMk/>
          <pc:sldMk cId="478514536" sldId="263"/>
        </pc:sldMkLst>
        <pc:spChg chg="mod">
          <ac:chgData name="Laura Klassen" userId="6b15ba68-4910-4a29-900d-a7ed6efed15c" providerId="ADAL" clId="{EE48E064-7356-42CF-B510-64723BA2E3D5}" dt="2025-09-10T18:35:54.812" v="0"/>
          <ac:spMkLst>
            <pc:docMk/>
            <pc:sldMk cId="478514536" sldId="263"/>
            <ac:spMk id="2" creationId="{ED2BD6B0-29B5-5933-F882-A63F6C2AD3A7}"/>
          </ac:spMkLst>
        </pc:spChg>
        <pc:spChg chg="mod">
          <ac:chgData name="Laura Klassen" userId="6b15ba68-4910-4a29-900d-a7ed6efed15c" providerId="ADAL" clId="{EE48E064-7356-42CF-B510-64723BA2E3D5}" dt="2025-09-10T18:52:47.404" v="249" actId="20577"/>
          <ac:spMkLst>
            <pc:docMk/>
            <pc:sldMk cId="478514536" sldId="263"/>
            <ac:spMk id="5" creationId="{71A47087-3773-538E-EAF0-F84B05E4822C}"/>
          </ac:spMkLst>
        </pc:spChg>
        <pc:picChg chg="add mod ord">
          <ac:chgData name="Laura Klassen" userId="6b15ba68-4910-4a29-900d-a7ed6efed15c" providerId="ADAL" clId="{EE48E064-7356-42CF-B510-64723BA2E3D5}" dt="2025-09-10T18:40:04.172" v="122" actId="167"/>
          <ac:picMkLst>
            <pc:docMk/>
            <pc:sldMk cId="478514536" sldId="263"/>
            <ac:picMk id="3" creationId="{6C454B90-47FA-9928-98D0-9AE04E08E8FB}"/>
          </ac:picMkLst>
        </pc:picChg>
        <pc:picChg chg="del mod">
          <ac:chgData name="Laura Klassen" userId="6b15ba68-4910-4a29-900d-a7ed6efed15c" providerId="ADAL" clId="{EE48E064-7356-42CF-B510-64723BA2E3D5}" dt="2025-09-10T18:40:01.806" v="120" actId="478"/>
          <ac:picMkLst>
            <pc:docMk/>
            <pc:sldMk cId="478514536" sldId="263"/>
            <ac:picMk id="4" creationId="{6256BAE5-048E-1A2C-4509-5B6D80E7625A}"/>
          </ac:picMkLst>
        </pc:picChg>
        <pc:cxnChg chg="mod">
          <ac:chgData name="Laura Klassen" userId="6b15ba68-4910-4a29-900d-a7ed6efed15c" providerId="ADAL" clId="{EE48E064-7356-42CF-B510-64723BA2E3D5}" dt="2025-09-10T18:35:54.812" v="0"/>
          <ac:cxnSpMkLst>
            <pc:docMk/>
            <pc:sldMk cId="478514536" sldId="263"/>
            <ac:cxnSpMk id="9" creationId="{DA6A97E3-43A2-22BC-3E86-17C433991C6A}"/>
          </ac:cxnSpMkLst>
        </pc:cxnChg>
      </pc:sldChg>
      <pc:sldChg chg="addSp delSp modSp mod">
        <pc:chgData name="Laura Klassen" userId="6b15ba68-4910-4a29-900d-a7ed6efed15c" providerId="ADAL" clId="{EE48E064-7356-42CF-B510-64723BA2E3D5}" dt="2025-09-10T18:39:23.704" v="106" actId="478"/>
        <pc:sldMkLst>
          <pc:docMk/>
          <pc:sldMk cId="1108477573" sldId="264"/>
        </pc:sldMkLst>
        <pc:spChg chg="del mod">
          <ac:chgData name="Laura Klassen" userId="6b15ba68-4910-4a29-900d-a7ed6efed15c" providerId="ADAL" clId="{EE48E064-7356-42CF-B510-64723BA2E3D5}" dt="2025-09-10T18:39:23.704" v="106" actId="478"/>
          <ac:spMkLst>
            <pc:docMk/>
            <pc:sldMk cId="1108477573" sldId="264"/>
            <ac:spMk id="2" creationId="{7CCE4E6D-CF60-48D9-B45D-BC86BF112FAF}"/>
          </ac:spMkLst>
        </pc:spChg>
        <pc:spChg chg="mod">
          <ac:chgData name="Laura Klassen" userId="6b15ba68-4910-4a29-900d-a7ed6efed15c" providerId="ADAL" clId="{EE48E064-7356-42CF-B510-64723BA2E3D5}" dt="2025-09-10T18:35:54.812" v="0"/>
          <ac:spMkLst>
            <pc:docMk/>
            <pc:sldMk cId="1108477573" sldId="264"/>
            <ac:spMk id="3" creationId="{3B89C25F-ED54-3158-F332-48A4FD996AE5}"/>
          </ac:spMkLst>
        </pc:spChg>
        <pc:picChg chg="add mod ord">
          <ac:chgData name="Laura Klassen" userId="6b15ba68-4910-4a29-900d-a7ed6efed15c" providerId="ADAL" clId="{EE48E064-7356-42CF-B510-64723BA2E3D5}" dt="2025-09-10T18:39:17.109" v="105" actId="167"/>
          <ac:picMkLst>
            <pc:docMk/>
            <pc:sldMk cId="1108477573" sldId="264"/>
            <ac:picMk id="4" creationId="{41596E75-1652-9000-3CD0-2DBE989DA6C1}"/>
          </ac:picMkLst>
        </pc:picChg>
      </pc:sldChg>
      <pc:sldChg chg="addSp delSp modSp mod">
        <pc:chgData name="Laura Klassen" userId="6b15ba68-4910-4a29-900d-a7ed6efed15c" providerId="ADAL" clId="{EE48E064-7356-42CF-B510-64723BA2E3D5}" dt="2025-09-11T11:54:13.959" v="325" actId="20577"/>
        <pc:sldMkLst>
          <pc:docMk/>
          <pc:sldMk cId="3529061009" sldId="266"/>
        </pc:sldMkLst>
        <pc:spChg chg="del mod">
          <ac:chgData name="Laura Klassen" userId="6b15ba68-4910-4a29-900d-a7ed6efed15c" providerId="ADAL" clId="{EE48E064-7356-42CF-B510-64723BA2E3D5}" dt="2025-09-10T18:39:32.167" v="109" actId="478"/>
          <ac:spMkLst>
            <pc:docMk/>
            <pc:sldMk cId="3529061009" sldId="266"/>
            <ac:spMk id="2" creationId="{BCFC3537-DF28-E417-E758-1B3A63480CDA}"/>
          </ac:spMkLst>
        </pc:spChg>
        <pc:spChg chg="add mod">
          <ac:chgData name="Laura Klassen" userId="6b15ba68-4910-4a29-900d-a7ed6efed15c" providerId="ADAL" clId="{EE48E064-7356-42CF-B510-64723BA2E3D5}" dt="2025-09-10T18:53:44.059" v="277" actId="20577"/>
          <ac:spMkLst>
            <pc:docMk/>
            <pc:sldMk cId="3529061009" sldId="266"/>
            <ac:spMk id="2" creationId="{BFB624E5-100A-1F1E-D5AB-18DCE60C7B7E}"/>
          </ac:spMkLst>
        </pc:spChg>
        <pc:spChg chg="del mod">
          <ac:chgData name="Laura Klassen" userId="6b15ba68-4910-4a29-900d-a7ed6efed15c" providerId="ADAL" clId="{EE48E064-7356-42CF-B510-64723BA2E3D5}" dt="2025-09-10T18:39:31.247" v="108" actId="478"/>
          <ac:spMkLst>
            <pc:docMk/>
            <pc:sldMk cId="3529061009" sldId="266"/>
            <ac:spMk id="3" creationId="{40637AAC-A356-DAA6-7110-5371FFE6A423}"/>
          </ac:spMkLst>
        </pc:spChg>
        <pc:spChg chg="add del mod">
          <ac:chgData name="Laura Klassen" userId="6b15ba68-4910-4a29-900d-a7ed6efed15c" providerId="ADAL" clId="{EE48E064-7356-42CF-B510-64723BA2E3D5}" dt="2025-09-10T18:54:14.450" v="290" actId="478"/>
          <ac:spMkLst>
            <pc:docMk/>
            <pc:sldMk cId="3529061009" sldId="266"/>
            <ac:spMk id="3" creationId="{6B2E8CF4-987E-0B7F-F971-A0951EF37839}"/>
          </ac:spMkLst>
        </pc:spChg>
        <pc:spChg chg="mod">
          <ac:chgData name="Laura Klassen" userId="6b15ba68-4910-4a29-900d-a7ed6efed15c" providerId="ADAL" clId="{EE48E064-7356-42CF-B510-64723BA2E3D5}" dt="2025-09-11T11:54:13.959" v="325" actId="20577"/>
          <ac:spMkLst>
            <pc:docMk/>
            <pc:sldMk cId="3529061009" sldId="266"/>
            <ac:spMk id="6" creationId="{FABAA8AF-EB4C-F518-C200-DBBC4ABABEB7}"/>
          </ac:spMkLst>
        </pc:spChg>
        <pc:spChg chg="add del mod">
          <ac:chgData name="Laura Klassen" userId="6b15ba68-4910-4a29-900d-a7ed6efed15c" providerId="ADAL" clId="{EE48E064-7356-42CF-B510-64723BA2E3D5}" dt="2025-09-10T18:54:16.328" v="291" actId="478"/>
          <ac:spMkLst>
            <pc:docMk/>
            <pc:sldMk cId="3529061009" sldId="266"/>
            <ac:spMk id="7" creationId="{AB068849-DAD5-15CD-C08D-0D4665746D05}"/>
          </ac:spMkLst>
        </pc:spChg>
        <pc:picChg chg="del mod">
          <ac:chgData name="Laura Klassen" userId="6b15ba68-4910-4a29-900d-a7ed6efed15c" providerId="ADAL" clId="{EE48E064-7356-42CF-B510-64723BA2E3D5}" dt="2025-09-10T18:39:29.469" v="107" actId="478"/>
          <ac:picMkLst>
            <pc:docMk/>
            <pc:sldMk cId="3529061009" sldId="266"/>
            <ac:picMk id="4" creationId="{08C5E8F4-B40D-D4AD-1DE9-EA9284A8DDB3}"/>
          </ac:picMkLst>
        </pc:picChg>
        <pc:picChg chg="add mod ord">
          <ac:chgData name="Laura Klassen" userId="6b15ba68-4910-4a29-900d-a7ed6efed15c" providerId="ADAL" clId="{EE48E064-7356-42CF-B510-64723BA2E3D5}" dt="2025-09-10T18:39:34.739" v="111" actId="167"/>
          <ac:picMkLst>
            <pc:docMk/>
            <pc:sldMk cId="3529061009" sldId="266"/>
            <ac:picMk id="5" creationId="{70E01624-5239-7B50-05F3-ADB5CC4153FD}"/>
          </ac:picMkLst>
        </pc:picChg>
      </pc:sldChg>
      <pc:sldChg chg="delSp modSp add mod delAnim">
        <pc:chgData name="Laura Klassen" userId="6b15ba68-4910-4a29-900d-a7ed6efed15c" providerId="ADAL" clId="{EE48E064-7356-42CF-B510-64723BA2E3D5}" dt="2025-09-10T18:43:58.520" v="184" actId="1076"/>
        <pc:sldMkLst>
          <pc:docMk/>
          <pc:sldMk cId="4217515166" sldId="267"/>
        </pc:sldMkLst>
        <pc:graphicFrameChg chg="del">
          <ac:chgData name="Laura Klassen" userId="6b15ba68-4910-4a29-900d-a7ed6efed15c" providerId="ADAL" clId="{EE48E064-7356-42CF-B510-64723BA2E3D5}" dt="2025-09-10T18:43:52.039" v="183" actId="478"/>
          <ac:graphicFrameMkLst>
            <pc:docMk/>
            <pc:sldMk cId="4217515166" sldId="267"/>
            <ac:graphicFrameMk id="9" creationId="{D9618FBF-9AF5-28C0-BA27-44C4934C5C35}"/>
          </ac:graphicFrameMkLst>
        </pc:graphicFrameChg>
        <pc:graphicFrameChg chg="mod">
          <ac:chgData name="Laura Klassen" userId="6b15ba68-4910-4a29-900d-a7ed6efed15c" providerId="ADAL" clId="{EE48E064-7356-42CF-B510-64723BA2E3D5}" dt="2025-09-10T18:43:58.520" v="184" actId="1076"/>
          <ac:graphicFrameMkLst>
            <pc:docMk/>
            <pc:sldMk cId="4217515166" sldId="267"/>
            <ac:graphicFrameMk id="12" creationId="{2D272B77-EDFF-7C0D-D09E-EF14A939BFC1}"/>
          </ac:graphicFrameMkLst>
        </pc:graphicFrameChg>
        <pc:graphicFrameChg chg="del">
          <ac:chgData name="Laura Klassen" userId="6b15ba68-4910-4a29-900d-a7ed6efed15c" providerId="ADAL" clId="{EE48E064-7356-42CF-B510-64723BA2E3D5}" dt="2025-09-10T18:41:55.633" v="133" actId="478"/>
          <ac:graphicFrameMkLst>
            <pc:docMk/>
            <pc:sldMk cId="4217515166" sldId="267"/>
            <ac:graphicFrameMk id="13" creationId="{D64211B1-8853-2B49-D62E-2BE03C939F37}"/>
          </ac:graphicFrameMkLst>
        </pc:graphicFrameChg>
        <pc:graphicFrameChg chg="del">
          <ac:chgData name="Laura Klassen" userId="6b15ba68-4910-4a29-900d-a7ed6efed15c" providerId="ADAL" clId="{EE48E064-7356-42CF-B510-64723BA2E3D5}" dt="2025-09-10T18:41:52.305" v="131" actId="478"/>
          <ac:graphicFrameMkLst>
            <pc:docMk/>
            <pc:sldMk cId="4217515166" sldId="267"/>
            <ac:graphicFrameMk id="15" creationId="{476EB6D1-E719-F9DF-B86A-BF1E599C7D1E}"/>
          </ac:graphicFrameMkLst>
        </pc:graphicFrameChg>
        <pc:picChg chg="del">
          <ac:chgData name="Laura Klassen" userId="6b15ba68-4910-4a29-900d-a7ed6efed15c" providerId="ADAL" clId="{EE48E064-7356-42CF-B510-64723BA2E3D5}" dt="2025-09-10T18:43:50.581" v="182" actId="478"/>
          <ac:picMkLst>
            <pc:docMk/>
            <pc:sldMk cId="4217515166" sldId="267"/>
            <ac:picMk id="10" creationId="{9BB4A0FD-D1A5-643C-EBE1-C8B8D9812326}"/>
          </ac:picMkLst>
        </pc:picChg>
        <pc:picChg chg="del">
          <ac:chgData name="Laura Klassen" userId="6b15ba68-4910-4a29-900d-a7ed6efed15c" providerId="ADAL" clId="{EE48E064-7356-42CF-B510-64723BA2E3D5}" dt="2025-09-10T18:43:49.231" v="181" actId="478"/>
          <ac:picMkLst>
            <pc:docMk/>
            <pc:sldMk cId="4217515166" sldId="267"/>
            <ac:picMk id="11" creationId="{D7FB89C8-F13A-935F-508A-606E73098690}"/>
          </ac:picMkLst>
        </pc:picChg>
        <pc:picChg chg="del">
          <ac:chgData name="Laura Klassen" userId="6b15ba68-4910-4a29-900d-a7ed6efed15c" providerId="ADAL" clId="{EE48E064-7356-42CF-B510-64723BA2E3D5}" dt="2025-09-10T18:41:52.991" v="132" actId="478"/>
          <ac:picMkLst>
            <pc:docMk/>
            <pc:sldMk cId="4217515166" sldId="267"/>
            <ac:picMk id="14" creationId="{E14E7225-9BB5-6E74-7296-038C4AEC8E4D}"/>
          </ac:picMkLst>
        </pc:picChg>
      </pc:sldChg>
      <pc:sldChg chg="delSp modSp add mod delAnim">
        <pc:chgData name="Laura Klassen" userId="6b15ba68-4910-4a29-900d-a7ed6efed15c" providerId="ADAL" clId="{EE48E064-7356-42CF-B510-64723BA2E3D5}" dt="2025-09-10T18:50:57.293" v="239"/>
        <pc:sldMkLst>
          <pc:docMk/>
          <pc:sldMk cId="2590635618" sldId="268"/>
        </pc:sldMkLst>
        <pc:graphicFrameChg chg="del">
          <ac:chgData name="Laura Klassen" userId="6b15ba68-4910-4a29-900d-a7ed6efed15c" providerId="ADAL" clId="{EE48E064-7356-42CF-B510-64723BA2E3D5}" dt="2025-09-10T18:43:35.687" v="178" actId="478"/>
          <ac:graphicFrameMkLst>
            <pc:docMk/>
            <pc:sldMk cId="2590635618" sldId="268"/>
            <ac:graphicFrameMk id="9" creationId="{4FAE41DA-3462-9FE9-A533-CEF373521B83}"/>
          </ac:graphicFrameMkLst>
        </pc:graphicFrameChg>
        <pc:graphicFrameChg chg="del">
          <ac:chgData name="Laura Klassen" userId="6b15ba68-4910-4a29-900d-a7ed6efed15c" providerId="ADAL" clId="{EE48E064-7356-42CF-B510-64723BA2E3D5}" dt="2025-09-10T18:43:33.044" v="175" actId="478"/>
          <ac:graphicFrameMkLst>
            <pc:docMk/>
            <pc:sldMk cId="2590635618" sldId="268"/>
            <ac:graphicFrameMk id="12" creationId="{87005A32-6486-45A3-B71E-2A2FF4096329}"/>
          </ac:graphicFrameMkLst>
        </pc:graphicFrameChg>
        <pc:graphicFrameChg chg="mod">
          <ac:chgData name="Laura Klassen" userId="6b15ba68-4910-4a29-900d-a7ed6efed15c" providerId="ADAL" clId="{EE48E064-7356-42CF-B510-64723BA2E3D5}" dt="2025-09-10T18:50:57.293" v="239"/>
          <ac:graphicFrameMkLst>
            <pc:docMk/>
            <pc:sldMk cId="2590635618" sldId="268"/>
            <ac:graphicFrameMk id="13" creationId="{E714D0B2-1C1B-A209-88B1-D2FAE635EB5E}"/>
          </ac:graphicFrameMkLst>
        </pc:graphicFrameChg>
        <pc:graphicFrameChg chg="del">
          <ac:chgData name="Laura Klassen" userId="6b15ba68-4910-4a29-900d-a7ed6efed15c" providerId="ADAL" clId="{EE48E064-7356-42CF-B510-64723BA2E3D5}" dt="2025-09-10T18:41:48.090" v="129" actId="478"/>
          <ac:graphicFrameMkLst>
            <pc:docMk/>
            <pc:sldMk cId="2590635618" sldId="268"/>
            <ac:graphicFrameMk id="15" creationId="{876B21E8-2568-6C07-0E8C-B3EF727B3DB2}"/>
          </ac:graphicFrameMkLst>
        </pc:graphicFrameChg>
        <pc:picChg chg="del">
          <ac:chgData name="Laura Klassen" userId="6b15ba68-4910-4a29-900d-a7ed6efed15c" providerId="ADAL" clId="{EE48E064-7356-42CF-B510-64723BA2E3D5}" dt="2025-09-10T18:43:34.146" v="176" actId="478"/>
          <ac:picMkLst>
            <pc:docMk/>
            <pc:sldMk cId="2590635618" sldId="268"/>
            <ac:picMk id="10" creationId="{F5C2DFCE-C264-1D84-7227-6A131955874D}"/>
          </ac:picMkLst>
        </pc:picChg>
        <pc:picChg chg="del">
          <ac:chgData name="Laura Klassen" userId="6b15ba68-4910-4a29-900d-a7ed6efed15c" providerId="ADAL" clId="{EE48E064-7356-42CF-B510-64723BA2E3D5}" dt="2025-09-10T18:43:34.936" v="177" actId="478"/>
          <ac:picMkLst>
            <pc:docMk/>
            <pc:sldMk cId="2590635618" sldId="268"/>
            <ac:picMk id="11" creationId="{B01D55DA-FAE5-8F12-B89E-BB40E92B8C7D}"/>
          </ac:picMkLst>
        </pc:picChg>
        <pc:picChg chg="del">
          <ac:chgData name="Laura Klassen" userId="6b15ba68-4910-4a29-900d-a7ed6efed15c" providerId="ADAL" clId="{EE48E064-7356-42CF-B510-64723BA2E3D5}" dt="2025-09-10T18:41:48.968" v="130" actId="478"/>
          <ac:picMkLst>
            <pc:docMk/>
            <pc:sldMk cId="2590635618" sldId="268"/>
            <ac:picMk id="14" creationId="{6CF6CC8C-C452-2274-C8B2-2AD5E3719422}"/>
          </ac:picMkLst>
        </pc:picChg>
      </pc:sldChg>
      <pc:sldChg chg="delSp modSp add mod delAnim">
        <pc:chgData name="Laura Klassen" userId="6b15ba68-4910-4a29-900d-a7ed6efed15c" providerId="ADAL" clId="{EE48E064-7356-42CF-B510-64723BA2E3D5}" dt="2025-09-10T18:43:22.887" v="171" actId="1076"/>
        <pc:sldMkLst>
          <pc:docMk/>
          <pc:sldMk cId="1017368135" sldId="269"/>
        </pc:sldMkLst>
        <pc:graphicFrameChg chg="del">
          <ac:chgData name="Laura Klassen" userId="6b15ba68-4910-4a29-900d-a7ed6efed15c" providerId="ADAL" clId="{EE48E064-7356-42CF-B510-64723BA2E3D5}" dt="2025-09-10T18:43:17.186" v="170" actId="478"/>
          <ac:graphicFrameMkLst>
            <pc:docMk/>
            <pc:sldMk cId="1017368135" sldId="269"/>
            <ac:graphicFrameMk id="9" creationId="{AC1D909A-0728-8E09-A2BF-48485259495D}"/>
          </ac:graphicFrameMkLst>
        </pc:graphicFrameChg>
        <pc:graphicFrameChg chg="del">
          <ac:chgData name="Laura Klassen" userId="6b15ba68-4910-4a29-900d-a7ed6efed15c" providerId="ADAL" clId="{EE48E064-7356-42CF-B510-64723BA2E3D5}" dt="2025-09-10T18:43:15.584" v="168" actId="478"/>
          <ac:graphicFrameMkLst>
            <pc:docMk/>
            <pc:sldMk cId="1017368135" sldId="269"/>
            <ac:graphicFrameMk id="12" creationId="{0E7D8B8B-9516-8224-FA1D-7CF704651FFF}"/>
          </ac:graphicFrameMkLst>
        </pc:graphicFrameChg>
        <pc:graphicFrameChg chg="del">
          <ac:chgData name="Laura Klassen" userId="6b15ba68-4910-4a29-900d-a7ed6efed15c" providerId="ADAL" clId="{EE48E064-7356-42CF-B510-64723BA2E3D5}" dt="2025-09-10T18:43:13.811" v="166" actId="478"/>
          <ac:graphicFrameMkLst>
            <pc:docMk/>
            <pc:sldMk cId="1017368135" sldId="269"/>
            <ac:graphicFrameMk id="13" creationId="{9055DC90-3997-605F-A9A9-DBEC74AE08B6}"/>
          </ac:graphicFrameMkLst>
        </pc:graphicFrameChg>
        <pc:graphicFrameChg chg="del">
          <ac:chgData name="Laura Klassen" userId="6b15ba68-4910-4a29-900d-a7ed6efed15c" providerId="ADAL" clId="{EE48E064-7356-42CF-B510-64723BA2E3D5}" dt="2025-09-10T18:41:43.383" v="128" actId="478"/>
          <ac:graphicFrameMkLst>
            <pc:docMk/>
            <pc:sldMk cId="1017368135" sldId="269"/>
            <ac:graphicFrameMk id="15" creationId="{732C40D6-5A94-8E3F-471B-2368891C6AAD}"/>
          </ac:graphicFrameMkLst>
        </pc:graphicFrameChg>
        <pc:picChg chg="del">
          <ac:chgData name="Laura Klassen" userId="6b15ba68-4910-4a29-900d-a7ed6efed15c" providerId="ADAL" clId="{EE48E064-7356-42CF-B510-64723BA2E3D5}" dt="2025-09-10T18:43:14.582" v="167" actId="478"/>
          <ac:picMkLst>
            <pc:docMk/>
            <pc:sldMk cId="1017368135" sldId="269"/>
            <ac:picMk id="10" creationId="{20FEA666-855C-154F-CA81-7A913BC39D92}"/>
          </ac:picMkLst>
        </pc:picChg>
        <pc:picChg chg="del">
          <ac:chgData name="Laura Klassen" userId="6b15ba68-4910-4a29-900d-a7ed6efed15c" providerId="ADAL" clId="{EE48E064-7356-42CF-B510-64723BA2E3D5}" dt="2025-09-10T18:43:16.326" v="169" actId="478"/>
          <ac:picMkLst>
            <pc:docMk/>
            <pc:sldMk cId="1017368135" sldId="269"/>
            <ac:picMk id="11" creationId="{DD3D6071-24FC-C0A7-C0A3-EA3A498DBB2F}"/>
          </ac:picMkLst>
        </pc:picChg>
        <pc:picChg chg="mod">
          <ac:chgData name="Laura Klassen" userId="6b15ba68-4910-4a29-900d-a7ed6efed15c" providerId="ADAL" clId="{EE48E064-7356-42CF-B510-64723BA2E3D5}" dt="2025-09-10T18:43:22.887" v="171" actId="1076"/>
          <ac:picMkLst>
            <pc:docMk/>
            <pc:sldMk cId="1017368135" sldId="269"/>
            <ac:picMk id="14" creationId="{31D188F0-D091-BFE9-BEC5-A07B37F4D3B8}"/>
          </ac:picMkLst>
        </pc:picChg>
      </pc:sldChg>
      <pc:sldChg chg="delSp modSp add mod delAnim">
        <pc:chgData name="Laura Klassen" userId="6b15ba68-4910-4a29-900d-a7ed6efed15c" providerId="ADAL" clId="{EE48E064-7356-42CF-B510-64723BA2E3D5}" dt="2025-09-10T18:45:09.936" v="203" actId="1076"/>
        <pc:sldMkLst>
          <pc:docMk/>
          <pc:sldMk cId="3948623045" sldId="270"/>
        </pc:sldMkLst>
        <pc:graphicFrameChg chg="del">
          <ac:chgData name="Laura Klassen" userId="6b15ba68-4910-4a29-900d-a7ed6efed15c" providerId="ADAL" clId="{EE48E064-7356-42CF-B510-64723BA2E3D5}" dt="2025-09-10T18:44:11.927" v="191" actId="478"/>
          <ac:graphicFrameMkLst>
            <pc:docMk/>
            <pc:sldMk cId="3948623045" sldId="270"/>
            <ac:graphicFrameMk id="9" creationId="{856F17BC-75D1-F106-47EA-55B6C3CC7C32}"/>
          </ac:graphicFrameMkLst>
        </pc:graphicFrameChg>
        <pc:graphicFrameChg chg="del">
          <ac:chgData name="Laura Klassen" userId="6b15ba68-4910-4a29-900d-a7ed6efed15c" providerId="ADAL" clId="{EE48E064-7356-42CF-B510-64723BA2E3D5}" dt="2025-09-10T18:42:27.421" v="147" actId="478"/>
          <ac:graphicFrameMkLst>
            <pc:docMk/>
            <pc:sldMk cId="3948623045" sldId="270"/>
            <ac:graphicFrameMk id="12" creationId="{C9C5F664-A573-260E-AB70-0C1A2A500EDC}"/>
          </ac:graphicFrameMkLst>
        </pc:graphicFrameChg>
        <pc:picChg chg="del mod">
          <ac:chgData name="Laura Klassen" userId="6b15ba68-4910-4a29-900d-a7ed6efed15c" providerId="ADAL" clId="{EE48E064-7356-42CF-B510-64723BA2E3D5}" dt="2025-09-10T18:44:09.849" v="190" actId="478"/>
          <ac:picMkLst>
            <pc:docMk/>
            <pc:sldMk cId="3948623045" sldId="270"/>
            <ac:picMk id="10" creationId="{054BA3DE-0686-95FE-1BCE-D74592C4BF5E}"/>
          </ac:picMkLst>
        </pc:picChg>
        <pc:picChg chg="mod">
          <ac:chgData name="Laura Klassen" userId="6b15ba68-4910-4a29-900d-a7ed6efed15c" providerId="ADAL" clId="{EE48E064-7356-42CF-B510-64723BA2E3D5}" dt="2025-09-10T18:45:09.936" v="203" actId="1076"/>
          <ac:picMkLst>
            <pc:docMk/>
            <pc:sldMk cId="3948623045" sldId="270"/>
            <ac:picMk id="11" creationId="{5BB184DA-77BC-0DD3-9AED-B3EB229FC6AF}"/>
          </ac:picMkLst>
        </pc:picChg>
      </pc:sldChg>
      <pc:sldChg chg="delSp modSp add mod delAnim">
        <pc:chgData name="Laura Klassen" userId="6b15ba68-4910-4a29-900d-a7ed6efed15c" providerId="ADAL" clId="{EE48E064-7356-42CF-B510-64723BA2E3D5}" dt="2025-09-10T18:45:18.094" v="205" actId="1076"/>
        <pc:sldMkLst>
          <pc:docMk/>
          <pc:sldMk cId="3144727306" sldId="271"/>
        </pc:sldMkLst>
        <pc:graphicFrameChg chg="del">
          <ac:chgData name="Laura Klassen" userId="6b15ba68-4910-4a29-900d-a7ed6efed15c" providerId="ADAL" clId="{EE48E064-7356-42CF-B510-64723BA2E3D5}" dt="2025-09-10T18:44:24.238" v="194" actId="478"/>
          <ac:graphicFrameMkLst>
            <pc:docMk/>
            <pc:sldMk cId="3144727306" sldId="271"/>
            <ac:graphicFrameMk id="9" creationId="{17D170B4-5724-181C-8239-A2B20E41DD26}"/>
          </ac:graphicFrameMkLst>
        </pc:graphicFrameChg>
        <pc:picChg chg="mod">
          <ac:chgData name="Laura Klassen" userId="6b15ba68-4910-4a29-900d-a7ed6efed15c" providerId="ADAL" clId="{EE48E064-7356-42CF-B510-64723BA2E3D5}" dt="2025-09-10T18:45:18.094" v="205" actId="1076"/>
          <ac:picMkLst>
            <pc:docMk/>
            <pc:sldMk cId="3144727306" sldId="271"/>
            <ac:picMk id="10" creationId="{C3894459-6A32-2091-9C22-131C9245354A}"/>
          </ac:picMkLst>
        </pc:picChg>
        <pc:picChg chg="del">
          <ac:chgData name="Laura Klassen" userId="6b15ba68-4910-4a29-900d-a7ed6efed15c" providerId="ADAL" clId="{EE48E064-7356-42CF-B510-64723BA2E3D5}" dt="2025-09-10T18:42:34.082" v="151" actId="478"/>
          <ac:picMkLst>
            <pc:docMk/>
            <pc:sldMk cId="3144727306" sldId="271"/>
            <ac:picMk id="11" creationId="{A3BF5E1F-9634-6202-22ED-B167F6826515}"/>
          </ac:picMkLst>
        </pc:picChg>
      </pc:sldChg>
      <pc:sldChg chg="delSp modSp add mod ord delAnim">
        <pc:chgData name="Laura Klassen" userId="6b15ba68-4910-4a29-900d-a7ed6efed15c" providerId="ADAL" clId="{EE48E064-7356-42CF-B510-64723BA2E3D5}" dt="2025-09-11T11:52:57.792" v="320"/>
        <pc:sldMkLst>
          <pc:docMk/>
          <pc:sldMk cId="2215423209" sldId="272"/>
        </pc:sldMkLst>
        <pc:graphicFrameChg chg="mod">
          <ac:chgData name="Laura Klassen" userId="6b15ba68-4910-4a29-900d-a7ed6efed15c" providerId="ADAL" clId="{EE48E064-7356-42CF-B510-64723BA2E3D5}" dt="2025-09-10T19:01:15.003" v="299"/>
          <ac:graphicFrameMkLst>
            <pc:docMk/>
            <pc:sldMk cId="2215423209" sldId="272"/>
            <ac:graphicFrameMk id="9" creationId="{F2A6B6E7-FF41-8D60-0975-ECE9581CC3BE}"/>
          </ac:graphicFrameMkLst>
        </pc:graphicFrameChg>
        <pc:picChg chg="del">
          <ac:chgData name="Laura Klassen" userId="6b15ba68-4910-4a29-900d-a7ed6efed15c" providerId="ADAL" clId="{EE48E064-7356-42CF-B510-64723BA2E3D5}" dt="2025-09-10T18:42:40.802" v="155" actId="478"/>
          <ac:picMkLst>
            <pc:docMk/>
            <pc:sldMk cId="2215423209" sldId="272"/>
            <ac:picMk id="10" creationId="{CEADBDF4-D67B-BE38-74E4-F313B18B0D7C}"/>
          </ac:picMkLst>
        </pc:picChg>
      </pc:sldChg>
      <pc:sldMasterChg chg="modSp modSldLayout">
        <pc:chgData name="Laura Klassen" userId="6b15ba68-4910-4a29-900d-a7ed6efed15c" providerId="ADAL" clId="{EE48E064-7356-42CF-B510-64723BA2E3D5}" dt="2025-09-10T18:35:54.812" v="0"/>
        <pc:sldMasterMkLst>
          <pc:docMk/>
          <pc:sldMasterMk cId="2676719754" sldId="2147483660"/>
        </pc:sldMasterMkLst>
        <pc:spChg chg="mod">
          <ac:chgData name="Laura Klassen" userId="6b15ba68-4910-4a29-900d-a7ed6efed15c" providerId="ADAL" clId="{EE48E064-7356-42CF-B510-64723BA2E3D5}" dt="2025-09-10T18:35:54.812" v="0"/>
          <ac:spMkLst>
            <pc:docMk/>
            <pc:sldMasterMk cId="2676719754" sldId="2147483660"/>
            <ac:spMk id="2" creationId="{00000000-0000-0000-0000-000000000000}"/>
          </ac:spMkLst>
        </pc:spChg>
        <pc:spChg chg="mod">
          <ac:chgData name="Laura Klassen" userId="6b15ba68-4910-4a29-900d-a7ed6efed15c" providerId="ADAL" clId="{EE48E064-7356-42CF-B510-64723BA2E3D5}" dt="2025-09-10T18:35:54.812" v="0"/>
          <ac:spMkLst>
            <pc:docMk/>
            <pc:sldMasterMk cId="2676719754" sldId="2147483660"/>
            <ac:spMk id="3" creationId="{00000000-0000-0000-0000-000000000000}"/>
          </ac:spMkLst>
        </pc:spChg>
        <pc:spChg chg="mod">
          <ac:chgData name="Laura Klassen" userId="6b15ba68-4910-4a29-900d-a7ed6efed15c" providerId="ADAL" clId="{EE48E064-7356-42CF-B510-64723BA2E3D5}" dt="2025-09-10T18:35:54.812" v="0"/>
          <ac:spMkLst>
            <pc:docMk/>
            <pc:sldMasterMk cId="2676719754" sldId="2147483660"/>
            <ac:spMk id="4" creationId="{00000000-0000-0000-0000-000000000000}"/>
          </ac:spMkLst>
        </pc:spChg>
        <pc:spChg chg="mod">
          <ac:chgData name="Laura Klassen" userId="6b15ba68-4910-4a29-900d-a7ed6efed15c" providerId="ADAL" clId="{EE48E064-7356-42CF-B510-64723BA2E3D5}" dt="2025-09-10T18:35:54.812" v="0"/>
          <ac:spMkLst>
            <pc:docMk/>
            <pc:sldMasterMk cId="2676719754" sldId="2147483660"/>
            <ac:spMk id="5" creationId="{00000000-0000-0000-0000-000000000000}"/>
          </ac:spMkLst>
        </pc:spChg>
        <pc:spChg chg="mod">
          <ac:chgData name="Laura Klassen" userId="6b15ba68-4910-4a29-900d-a7ed6efed15c" providerId="ADAL" clId="{EE48E064-7356-42CF-B510-64723BA2E3D5}" dt="2025-09-10T18:35:54.812" v="0"/>
          <ac:spMkLst>
            <pc:docMk/>
            <pc:sldMasterMk cId="2676719754" sldId="2147483660"/>
            <ac:spMk id="6" creationId="{00000000-0000-0000-0000-000000000000}"/>
          </ac:spMkLst>
        </pc:spChg>
        <pc:sldLayoutChg chg="modSp">
          <pc:chgData name="Laura Klassen" userId="6b15ba68-4910-4a29-900d-a7ed6efed15c" providerId="ADAL" clId="{EE48E064-7356-42CF-B510-64723BA2E3D5}" dt="2025-09-10T18:35:54.812" v="0"/>
          <pc:sldLayoutMkLst>
            <pc:docMk/>
            <pc:sldMasterMk cId="2676719754" sldId="2147483660"/>
            <pc:sldLayoutMk cId="2919458564" sldId="2147483661"/>
          </pc:sldLayoutMkLst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2919458564" sldId="2147483661"/>
              <ac:spMk id="2" creationId="{00000000-0000-0000-0000-000000000000}"/>
            </ac:spMkLst>
          </pc:spChg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2919458564" sldId="2147483661"/>
              <ac:spMk id="3" creationId="{00000000-0000-0000-0000-000000000000}"/>
            </ac:spMkLst>
          </pc:spChg>
        </pc:sldLayoutChg>
        <pc:sldLayoutChg chg="modSp">
          <pc:chgData name="Laura Klassen" userId="6b15ba68-4910-4a29-900d-a7ed6efed15c" providerId="ADAL" clId="{EE48E064-7356-42CF-B510-64723BA2E3D5}" dt="2025-09-10T18:35:54.812" v="0"/>
          <pc:sldLayoutMkLst>
            <pc:docMk/>
            <pc:sldMasterMk cId="2676719754" sldId="2147483660"/>
            <pc:sldLayoutMk cId="2765485318" sldId="2147483663"/>
          </pc:sldLayoutMkLst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2765485318" sldId="2147483663"/>
              <ac:spMk id="2" creationId="{00000000-0000-0000-0000-000000000000}"/>
            </ac:spMkLst>
          </pc:spChg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2765485318" sldId="2147483663"/>
              <ac:spMk id="3" creationId="{00000000-0000-0000-0000-000000000000}"/>
            </ac:spMkLst>
          </pc:spChg>
        </pc:sldLayoutChg>
        <pc:sldLayoutChg chg="modSp">
          <pc:chgData name="Laura Klassen" userId="6b15ba68-4910-4a29-900d-a7ed6efed15c" providerId="ADAL" clId="{EE48E064-7356-42CF-B510-64723BA2E3D5}" dt="2025-09-10T18:35:54.812" v="0"/>
          <pc:sldLayoutMkLst>
            <pc:docMk/>
            <pc:sldMasterMk cId="2676719754" sldId="2147483660"/>
            <pc:sldLayoutMk cId="2652855030" sldId="2147483664"/>
          </pc:sldLayoutMkLst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2652855030" sldId="2147483664"/>
              <ac:spMk id="3" creationId="{00000000-0000-0000-0000-000000000000}"/>
            </ac:spMkLst>
          </pc:spChg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2652855030" sldId="2147483664"/>
              <ac:spMk id="4" creationId="{00000000-0000-0000-0000-000000000000}"/>
            </ac:spMkLst>
          </pc:spChg>
        </pc:sldLayoutChg>
        <pc:sldLayoutChg chg="modSp">
          <pc:chgData name="Laura Klassen" userId="6b15ba68-4910-4a29-900d-a7ed6efed15c" providerId="ADAL" clId="{EE48E064-7356-42CF-B510-64723BA2E3D5}" dt="2025-09-10T18:35:54.812" v="0"/>
          <pc:sldLayoutMkLst>
            <pc:docMk/>
            <pc:sldMasterMk cId="2676719754" sldId="2147483660"/>
            <pc:sldLayoutMk cId="384527161" sldId="2147483665"/>
          </pc:sldLayoutMkLst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384527161" sldId="2147483665"/>
              <ac:spMk id="2" creationId="{00000000-0000-0000-0000-000000000000}"/>
            </ac:spMkLst>
          </pc:spChg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384527161" sldId="2147483665"/>
              <ac:spMk id="3" creationId="{00000000-0000-0000-0000-000000000000}"/>
            </ac:spMkLst>
          </pc:spChg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384527161" sldId="2147483665"/>
              <ac:spMk id="4" creationId="{00000000-0000-0000-0000-000000000000}"/>
            </ac:spMkLst>
          </pc:spChg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384527161" sldId="2147483665"/>
              <ac:spMk id="5" creationId="{00000000-0000-0000-0000-000000000000}"/>
            </ac:spMkLst>
          </pc:spChg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384527161" sldId="2147483665"/>
              <ac:spMk id="6" creationId="{00000000-0000-0000-0000-000000000000}"/>
            </ac:spMkLst>
          </pc:spChg>
        </pc:sldLayoutChg>
        <pc:sldLayoutChg chg="modSp">
          <pc:chgData name="Laura Klassen" userId="6b15ba68-4910-4a29-900d-a7ed6efed15c" providerId="ADAL" clId="{EE48E064-7356-42CF-B510-64723BA2E3D5}" dt="2025-09-10T18:35:54.812" v="0"/>
          <pc:sldLayoutMkLst>
            <pc:docMk/>
            <pc:sldMasterMk cId="2676719754" sldId="2147483660"/>
            <pc:sldLayoutMk cId="2397591691" sldId="2147483668"/>
          </pc:sldLayoutMkLst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2397591691" sldId="2147483668"/>
              <ac:spMk id="2" creationId="{00000000-0000-0000-0000-000000000000}"/>
            </ac:spMkLst>
          </pc:spChg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2397591691" sldId="2147483668"/>
              <ac:spMk id="3" creationId="{00000000-0000-0000-0000-000000000000}"/>
            </ac:spMkLst>
          </pc:spChg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2397591691" sldId="2147483668"/>
              <ac:spMk id="4" creationId="{00000000-0000-0000-0000-000000000000}"/>
            </ac:spMkLst>
          </pc:spChg>
        </pc:sldLayoutChg>
        <pc:sldLayoutChg chg="modSp">
          <pc:chgData name="Laura Klassen" userId="6b15ba68-4910-4a29-900d-a7ed6efed15c" providerId="ADAL" clId="{EE48E064-7356-42CF-B510-64723BA2E3D5}" dt="2025-09-10T18:35:54.812" v="0"/>
          <pc:sldLayoutMkLst>
            <pc:docMk/>
            <pc:sldMasterMk cId="2676719754" sldId="2147483660"/>
            <pc:sldLayoutMk cId="1142009957" sldId="2147483669"/>
          </pc:sldLayoutMkLst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1142009957" sldId="2147483669"/>
              <ac:spMk id="2" creationId="{00000000-0000-0000-0000-000000000000}"/>
            </ac:spMkLst>
          </pc:spChg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1142009957" sldId="2147483669"/>
              <ac:spMk id="3" creationId="{00000000-0000-0000-0000-000000000000}"/>
            </ac:spMkLst>
          </pc:spChg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1142009957" sldId="2147483669"/>
              <ac:spMk id="4" creationId="{00000000-0000-0000-0000-000000000000}"/>
            </ac:spMkLst>
          </pc:spChg>
        </pc:sldLayoutChg>
        <pc:sldLayoutChg chg="modSp">
          <pc:chgData name="Laura Klassen" userId="6b15ba68-4910-4a29-900d-a7ed6efed15c" providerId="ADAL" clId="{EE48E064-7356-42CF-B510-64723BA2E3D5}" dt="2025-09-10T18:35:54.812" v="0"/>
          <pc:sldLayoutMkLst>
            <pc:docMk/>
            <pc:sldMasterMk cId="2676719754" sldId="2147483660"/>
            <pc:sldLayoutMk cId="1908773768" sldId="2147483671"/>
          </pc:sldLayoutMkLst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1908773768" sldId="2147483671"/>
              <ac:spMk id="2" creationId="{00000000-0000-0000-0000-000000000000}"/>
            </ac:spMkLst>
          </pc:spChg>
          <pc:spChg chg="mod">
            <ac:chgData name="Laura Klassen" userId="6b15ba68-4910-4a29-900d-a7ed6efed15c" providerId="ADAL" clId="{EE48E064-7356-42CF-B510-64723BA2E3D5}" dt="2025-09-10T18:35:54.812" v="0"/>
            <ac:spMkLst>
              <pc:docMk/>
              <pc:sldMasterMk cId="2676719754" sldId="2147483660"/>
              <pc:sldLayoutMk cId="1908773768" sldId="2147483671"/>
              <ac:spMk id="3" creationId="{00000000-0000-0000-0000-000000000000}"/>
            </ac:spMkLst>
          </pc:spChg>
        </pc:sldLayoutChg>
      </pc:sldMasterChg>
    </pc:docChg>
  </pc:docChgLst>
  <pc:docChgLst>
    <pc:chgData name="Ing. Agr. Holger Toews" userId="6298d960-8bd2-47b0-9e61-4f29cf828e19" providerId="ADAL" clId="{34FA61AC-4F80-441E-BD6C-50F65926782A}"/>
    <pc:docChg chg="custSel addSld delSld modSld sldOrd">
      <pc:chgData name="Ing. Agr. Holger Toews" userId="6298d960-8bd2-47b0-9e61-4f29cf828e19" providerId="ADAL" clId="{34FA61AC-4F80-441E-BD6C-50F65926782A}" dt="2025-09-10T18:32:09.059" v="703" actId="14100"/>
      <pc:docMkLst>
        <pc:docMk/>
      </pc:docMkLst>
      <pc:sldChg chg="modSp mod">
        <pc:chgData name="Ing. Agr. Holger Toews" userId="6298d960-8bd2-47b0-9e61-4f29cf828e19" providerId="ADAL" clId="{34FA61AC-4F80-441E-BD6C-50F65926782A}" dt="2025-09-10T18:32:09.059" v="703" actId="14100"/>
        <pc:sldMkLst>
          <pc:docMk/>
          <pc:sldMk cId="3361713130" sldId="256"/>
        </pc:sldMkLst>
        <pc:spChg chg="mod">
          <ac:chgData name="Ing. Agr. Holger Toews" userId="6298d960-8bd2-47b0-9e61-4f29cf828e19" providerId="ADAL" clId="{34FA61AC-4F80-441E-BD6C-50F65926782A}" dt="2025-09-10T18:32:05.393" v="702" actId="14100"/>
          <ac:spMkLst>
            <pc:docMk/>
            <pc:sldMk cId="3361713130" sldId="256"/>
            <ac:spMk id="2" creationId="{66F1FD9D-DFF8-54F0-1CE7-6EFC02295E7B}"/>
          </ac:spMkLst>
        </pc:spChg>
        <pc:spChg chg="mod">
          <ac:chgData name="Ing. Agr. Holger Toews" userId="6298d960-8bd2-47b0-9e61-4f29cf828e19" providerId="ADAL" clId="{34FA61AC-4F80-441E-BD6C-50F65926782A}" dt="2025-09-10T18:32:09.059" v="703" actId="14100"/>
          <ac:spMkLst>
            <pc:docMk/>
            <pc:sldMk cId="3361713130" sldId="256"/>
            <ac:spMk id="5" creationId="{CC173F46-7E01-1DE2-073B-2DFC30048F43}"/>
          </ac:spMkLst>
        </pc:spChg>
      </pc:sldChg>
      <pc:sldChg chg="addSp modSp mod">
        <pc:chgData name="Ing. Agr. Holger Toews" userId="6298d960-8bd2-47b0-9e61-4f29cf828e19" providerId="ADAL" clId="{34FA61AC-4F80-441E-BD6C-50F65926782A}" dt="2025-09-10T18:30:59.599" v="701" actId="14100"/>
        <pc:sldMkLst>
          <pc:docMk/>
          <pc:sldMk cId="2025113395" sldId="257"/>
        </pc:sldMkLst>
        <pc:spChg chg="mod">
          <ac:chgData name="Ing. Agr. Holger Toews" userId="6298d960-8bd2-47b0-9e61-4f29cf828e19" providerId="ADAL" clId="{34FA61AC-4F80-441E-BD6C-50F65926782A}" dt="2025-09-10T17:56:55.546" v="62" actId="20577"/>
          <ac:spMkLst>
            <pc:docMk/>
            <pc:sldMk cId="2025113395" sldId="257"/>
            <ac:spMk id="3" creationId="{4E5DCF89-2237-7010-C4FE-56BEB3580B36}"/>
          </ac:spMkLst>
        </pc:spChg>
        <pc:spChg chg="mod">
          <ac:chgData name="Ing. Agr. Holger Toews" userId="6298d960-8bd2-47b0-9e61-4f29cf828e19" providerId="ADAL" clId="{34FA61AC-4F80-441E-BD6C-50F65926782A}" dt="2025-09-10T17:57:00.802" v="71" actId="20577"/>
          <ac:spMkLst>
            <pc:docMk/>
            <pc:sldMk cId="2025113395" sldId="257"/>
            <ac:spMk id="5" creationId="{8D904DA1-51C7-FFF9-0890-D560EFA4C0CF}"/>
          </ac:spMkLst>
        </pc:spChg>
        <pc:picChg chg="add mod">
          <ac:chgData name="Ing. Agr. Holger Toews" userId="6298d960-8bd2-47b0-9e61-4f29cf828e19" providerId="ADAL" clId="{34FA61AC-4F80-441E-BD6C-50F65926782A}" dt="2025-09-10T18:30:59.599" v="701" actId="14100"/>
          <ac:picMkLst>
            <pc:docMk/>
            <pc:sldMk cId="2025113395" sldId="257"/>
            <ac:picMk id="2" creationId="{E9EDE71E-9ACE-D5CA-0334-B80F936B5503}"/>
          </ac:picMkLst>
        </pc:picChg>
      </pc:sldChg>
      <pc:sldChg chg="addSp modSp mod">
        <pc:chgData name="Ing. Agr. Holger Toews" userId="6298d960-8bd2-47b0-9e61-4f29cf828e19" providerId="ADAL" clId="{34FA61AC-4F80-441E-BD6C-50F65926782A}" dt="2025-09-10T18:01:56.584" v="200" actId="20577"/>
        <pc:sldMkLst>
          <pc:docMk/>
          <pc:sldMk cId="3808992489" sldId="258"/>
        </pc:sldMkLst>
        <pc:spChg chg="mod">
          <ac:chgData name="Ing. Agr. Holger Toews" userId="6298d960-8bd2-47b0-9e61-4f29cf828e19" providerId="ADAL" clId="{34FA61AC-4F80-441E-BD6C-50F65926782A}" dt="2025-09-10T17:57:08.973" v="85" actId="20577"/>
          <ac:spMkLst>
            <pc:docMk/>
            <pc:sldMk cId="3808992489" sldId="258"/>
            <ac:spMk id="2" creationId="{BF59D8B3-5154-A497-944F-E704DC24B74D}"/>
          </ac:spMkLst>
        </pc:spChg>
        <pc:spChg chg="mod">
          <ac:chgData name="Ing. Agr. Holger Toews" userId="6298d960-8bd2-47b0-9e61-4f29cf828e19" providerId="ADAL" clId="{34FA61AC-4F80-441E-BD6C-50F65926782A}" dt="2025-09-10T18:01:56.584" v="200" actId="20577"/>
          <ac:spMkLst>
            <pc:docMk/>
            <pc:sldMk cId="3808992489" sldId="258"/>
            <ac:spMk id="3" creationId="{D518C031-061D-1524-91C6-46E119F052FE}"/>
          </ac:spMkLst>
        </pc:spChg>
        <pc:graphicFrameChg chg="add mod">
          <ac:chgData name="Ing. Agr. Holger Toews" userId="6298d960-8bd2-47b0-9e61-4f29cf828e19" providerId="ADAL" clId="{34FA61AC-4F80-441E-BD6C-50F65926782A}" dt="2025-09-10T17:58:59.516" v="106"/>
          <ac:graphicFrameMkLst>
            <pc:docMk/>
            <pc:sldMk cId="3808992489" sldId="258"/>
            <ac:graphicFrameMk id="5" creationId="{89D1656A-C11D-D4EB-5ADA-CBCC856C061F}"/>
          </ac:graphicFrameMkLst>
        </pc:graphicFrameChg>
        <pc:graphicFrameChg chg="add mod modGraphic">
          <ac:chgData name="Ing. Agr. Holger Toews" userId="6298d960-8bd2-47b0-9e61-4f29cf828e19" providerId="ADAL" clId="{34FA61AC-4F80-441E-BD6C-50F65926782A}" dt="2025-09-10T18:01:53.992" v="199" actId="1076"/>
          <ac:graphicFrameMkLst>
            <pc:docMk/>
            <pc:sldMk cId="3808992489" sldId="258"/>
            <ac:graphicFrameMk id="6" creationId="{45BAD76A-437A-DBA9-769E-4D51A4F76F11}"/>
          </ac:graphicFrameMkLst>
        </pc:graphicFrameChg>
        <pc:picChg chg="mod">
          <ac:chgData name="Ing. Agr. Holger Toews" userId="6298d960-8bd2-47b0-9e61-4f29cf828e19" providerId="ADAL" clId="{34FA61AC-4F80-441E-BD6C-50F65926782A}" dt="2025-09-10T17:57:05.012" v="72" actId="1076"/>
          <ac:picMkLst>
            <pc:docMk/>
            <pc:sldMk cId="3808992489" sldId="258"/>
            <ac:picMk id="4" creationId="{E586460D-4A9A-C441-F8A4-61843AA85C6B}"/>
          </ac:picMkLst>
        </pc:picChg>
      </pc:sldChg>
      <pc:sldChg chg="modSp mod">
        <pc:chgData name="Ing. Agr. Holger Toews" userId="6298d960-8bd2-47b0-9e61-4f29cf828e19" providerId="ADAL" clId="{34FA61AC-4F80-441E-BD6C-50F65926782A}" dt="2025-09-10T18:02:11.817" v="204" actId="5793"/>
        <pc:sldMkLst>
          <pc:docMk/>
          <pc:sldMk cId="2795181349" sldId="259"/>
        </pc:sldMkLst>
        <pc:spChg chg="mod">
          <ac:chgData name="Ing. Agr. Holger Toews" userId="6298d960-8bd2-47b0-9e61-4f29cf828e19" providerId="ADAL" clId="{34FA61AC-4F80-441E-BD6C-50F65926782A}" dt="2025-09-10T18:02:11.817" v="204" actId="5793"/>
          <ac:spMkLst>
            <pc:docMk/>
            <pc:sldMk cId="2795181349" sldId="259"/>
            <ac:spMk id="3" creationId="{CD0518D8-43BF-6D8A-1629-E647C8B0FB5B}"/>
          </ac:spMkLst>
        </pc:spChg>
      </pc:sldChg>
      <pc:sldChg chg="addSp delSp modSp mod delAnim modAnim">
        <pc:chgData name="Ing. Agr. Holger Toews" userId="6298d960-8bd2-47b0-9e61-4f29cf828e19" providerId="ADAL" clId="{34FA61AC-4F80-441E-BD6C-50F65926782A}" dt="2025-09-10T18:16:41.160" v="350"/>
        <pc:sldMkLst>
          <pc:docMk/>
          <pc:sldMk cId="3521262462" sldId="261"/>
        </pc:sldMkLst>
        <pc:spChg chg="add mod">
          <ac:chgData name="Ing. Agr. Holger Toews" userId="6298d960-8bd2-47b0-9e61-4f29cf828e19" providerId="ADAL" clId="{34FA61AC-4F80-441E-BD6C-50F65926782A}" dt="2025-09-10T18:09:54.599" v="288" actId="21"/>
          <ac:spMkLst>
            <pc:docMk/>
            <pc:sldMk cId="3521262462" sldId="261"/>
            <ac:spMk id="8" creationId="{62F0EF98-DA3E-00A0-CFA4-DE282CFC2C88}"/>
          </ac:spMkLst>
        </pc:spChg>
        <pc:graphicFrameChg chg="add mod">
          <ac:chgData name="Ing. Agr. Holger Toews" userId="6298d960-8bd2-47b0-9e61-4f29cf828e19" providerId="ADAL" clId="{34FA61AC-4F80-441E-BD6C-50F65926782A}" dt="2025-09-10T18:11:31.701" v="300" actId="1076"/>
          <ac:graphicFrameMkLst>
            <pc:docMk/>
            <pc:sldMk cId="3521262462" sldId="261"/>
            <ac:graphicFrameMk id="9" creationId="{D6F833E9-C8C8-E9BB-0774-1ECEAAD4E9D3}"/>
          </ac:graphicFrameMkLst>
        </pc:graphicFrameChg>
        <pc:graphicFrameChg chg="add mod">
          <ac:chgData name="Ing. Agr. Holger Toews" userId="6298d960-8bd2-47b0-9e61-4f29cf828e19" providerId="ADAL" clId="{34FA61AC-4F80-441E-BD6C-50F65926782A}" dt="2025-09-10T18:16:15.292" v="343" actId="1076"/>
          <ac:graphicFrameMkLst>
            <pc:docMk/>
            <pc:sldMk cId="3521262462" sldId="261"/>
            <ac:graphicFrameMk id="12" creationId="{DF00A5EF-E0F3-25CA-150A-1C0FE9433744}"/>
          </ac:graphicFrameMkLst>
        </pc:graphicFrameChg>
        <pc:graphicFrameChg chg="add mod">
          <ac:chgData name="Ing. Agr. Holger Toews" userId="6298d960-8bd2-47b0-9e61-4f29cf828e19" providerId="ADAL" clId="{34FA61AC-4F80-441E-BD6C-50F65926782A}" dt="2025-09-10T18:16:24.497" v="345" actId="1076"/>
          <ac:graphicFrameMkLst>
            <pc:docMk/>
            <pc:sldMk cId="3521262462" sldId="261"/>
            <ac:graphicFrameMk id="13" creationId="{1A37D38F-F9B2-1F2C-0777-CA998082874F}"/>
          </ac:graphicFrameMkLst>
        </pc:graphicFrameChg>
        <pc:graphicFrameChg chg="add mod">
          <ac:chgData name="Ing. Agr. Holger Toews" userId="6298d960-8bd2-47b0-9e61-4f29cf828e19" providerId="ADAL" clId="{34FA61AC-4F80-441E-BD6C-50F65926782A}" dt="2025-09-10T18:16:40.221" v="349" actId="1076"/>
          <ac:graphicFrameMkLst>
            <pc:docMk/>
            <pc:sldMk cId="3521262462" sldId="261"/>
            <ac:graphicFrameMk id="15" creationId="{75F6505D-55B2-8881-1A37-57B66EDE366A}"/>
          </ac:graphicFrameMkLst>
        </pc:graphicFrameChg>
        <pc:picChg chg="del mod">
          <ac:chgData name="Ing. Agr. Holger Toews" userId="6298d960-8bd2-47b0-9e61-4f29cf828e19" providerId="ADAL" clId="{34FA61AC-4F80-441E-BD6C-50F65926782A}" dt="2025-09-10T18:09:54.599" v="288" actId="21"/>
          <ac:picMkLst>
            <pc:docMk/>
            <pc:sldMk cId="3521262462" sldId="261"/>
            <ac:picMk id="5" creationId="{EF0D3A7F-143C-5179-AC77-41DC44E69AD0}"/>
          </ac:picMkLst>
        </pc:picChg>
        <pc:picChg chg="del mod">
          <ac:chgData name="Ing. Agr. Holger Toews" userId="6298d960-8bd2-47b0-9e61-4f29cf828e19" providerId="ADAL" clId="{34FA61AC-4F80-441E-BD6C-50F65926782A}" dt="2025-09-10T18:09:53.215" v="287" actId="21"/>
          <ac:picMkLst>
            <pc:docMk/>
            <pc:sldMk cId="3521262462" sldId="261"/>
            <ac:picMk id="6" creationId="{55BFB4C7-CDBD-228A-F5F4-032B7C743E7C}"/>
          </ac:picMkLst>
        </pc:picChg>
        <pc:picChg chg="del mod">
          <ac:chgData name="Ing. Agr. Holger Toews" userId="6298d960-8bd2-47b0-9e61-4f29cf828e19" providerId="ADAL" clId="{34FA61AC-4F80-441E-BD6C-50F65926782A}" dt="2025-09-10T18:09:57.004" v="289" actId="21"/>
          <ac:picMkLst>
            <pc:docMk/>
            <pc:sldMk cId="3521262462" sldId="261"/>
            <ac:picMk id="7" creationId="{AB0BCE3E-49C1-1DCF-9F22-5D9AA51135DF}"/>
          </ac:picMkLst>
        </pc:picChg>
        <pc:picChg chg="add mod">
          <ac:chgData name="Ing. Agr. Holger Toews" userId="6298d960-8bd2-47b0-9e61-4f29cf828e19" providerId="ADAL" clId="{34FA61AC-4F80-441E-BD6C-50F65926782A}" dt="2025-09-10T18:15:54.849" v="339" actId="1076"/>
          <ac:picMkLst>
            <pc:docMk/>
            <pc:sldMk cId="3521262462" sldId="261"/>
            <ac:picMk id="10" creationId="{A2DE7D6D-BC8B-3DD0-B8B7-FCAC4831E7B2}"/>
          </ac:picMkLst>
        </pc:picChg>
        <pc:picChg chg="add mod">
          <ac:chgData name="Ing. Agr. Holger Toews" userId="6298d960-8bd2-47b0-9e61-4f29cf828e19" providerId="ADAL" clId="{34FA61AC-4F80-441E-BD6C-50F65926782A}" dt="2025-09-10T18:16:09.820" v="342" actId="1076"/>
          <ac:picMkLst>
            <pc:docMk/>
            <pc:sldMk cId="3521262462" sldId="261"/>
            <ac:picMk id="11" creationId="{FB4EB561-6703-6249-9A6C-5275B17C45DF}"/>
          </ac:picMkLst>
        </pc:picChg>
        <pc:picChg chg="add mod">
          <ac:chgData name="Ing. Agr. Holger Toews" userId="6298d960-8bd2-47b0-9e61-4f29cf828e19" providerId="ADAL" clId="{34FA61AC-4F80-441E-BD6C-50F65926782A}" dt="2025-09-10T18:16:32.467" v="347" actId="1076"/>
          <ac:picMkLst>
            <pc:docMk/>
            <pc:sldMk cId="3521262462" sldId="261"/>
            <ac:picMk id="14" creationId="{A29EFB8D-2BF5-E6AA-4C97-016D3FD03D85}"/>
          </ac:picMkLst>
        </pc:picChg>
      </pc:sldChg>
      <pc:sldChg chg="addSp delSp modSp mod">
        <pc:chgData name="Ing. Agr. Holger Toews" userId="6298d960-8bd2-47b0-9e61-4f29cf828e19" providerId="ADAL" clId="{34FA61AC-4F80-441E-BD6C-50F65926782A}" dt="2025-09-10T18:29:58.412" v="696" actId="1076"/>
        <pc:sldMkLst>
          <pc:docMk/>
          <pc:sldMk cId="2308457988" sldId="262"/>
        </pc:sldMkLst>
        <pc:spChg chg="del mod">
          <ac:chgData name="Ing. Agr. Holger Toews" userId="6298d960-8bd2-47b0-9e61-4f29cf828e19" providerId="ADAL" clId="{34FA61AC-4F80-441E-BD6C-50F65926782A}" dt="2025-09-10T18:06:26.259" v="252"/>
          <ac:spMkLst>
            <pc:docMk/>
            <pc:sldMk cId="2308457988" sldId="262"/>
            <ac:spMk id="3" creationId="{F74E3929-2200-DA86-F794-B84E33654109}"/>
          </ac:spMkLst>
        </pc:spChg>
        <pc:spChg chg="add mod">
          <ac:chgData name="Ing. Agr. Holger Toews" userId="6298d960-8bd2-47b0-9e61-4f29cf828e19" providerId="ADAL" clId="{34FA61AC-4F80-441E-BD6C-50F65926782A}" dt="2025-09-10T18:29:44.284" v="693" actId="14100"/>
          <ac:spMkLst>
            <pc:docMk/>
            <pc:sldMk cId="2308457988" sldId="262"/>
            <ac:spMk id="4" creationId="{74AFEA5D-C0BC-ED97-10F7-31A9ADFDB742}"/>
          </ac:spMkLst>
        </pc:spChg>
        <pc:picChg chg="add mod modCrop">
          <ac:chgData name="Ing. Agr. Holger Toews" userId="6298d960-8bd2-47b0-9e61-4f29cf828e19" providerId="ADAL" clId="{34FA61AC-4F80-441E-BD6C-50F65926782A}" dt="2025-09-10T18:29:58.412" v="696" actId="1076"/>
          <ac:picMkLst>
            <pc:docMk/>
            <pc:sldMk cId="2308457988" sldId="262"/>
            <ac:picMk id="6" creationId="{CDC2F6E1-F509-A478-8B83-64F0B4D1852E}"/>
          </ac:picMkLst>
        </pc:picChg>
      </pc:sldChg>
      <pc:sldChg chg="modSp new mod">
        <pc:chgData name="Ing. Agr. Holger Toews" userId="6298d960-8bd2-47b0-9e61-4f29cf828e19" providerId="ADAL" clId="{34FA61AC-4F80-441E-BD6C-50F65926782A}" dt="2025-09-10T18:18:13.289" v="414" actId="5793"/>
        <pc:sldMkLst>
          <pc:docMk/>
          <pc:sldMk cId="1108477573" sldId="264"/>
        </pc:sldMkLst>
        <pc:spChg chg="mod">
          <ac:chgData name="Ing. Agr. Holger Toews" userId="6298d960-8bd2-47b0-9e61-4f29cf828e19" providerId="ADAL" clId="{34FA61AC-4F80-441E-BD6C-50F65926782A}" dt="2025-09-10T18:18:13.289" v="414" actId="5793"/>
          <ac:spMkLst>
            <pc:docMk/>
            <pc:sldMk cId="1108477573" sldId="264"/>
            <ac:spMk id="3" creationId="{3B89C25F-ED54-3158-F332-48A4FD996AE5}"/>
          </ac:spMkLst>
        </pc:spChg>
      </pc:sldChg>
      <pc:sldChg chg="modSp new del mod">
        <pc:chgData name="Ing. Agr. Holger Toews" userId="6298d960-8bd2-47b0-9e61-4f29cf828e19" providerId="ADAL" clId="{34FA61AC-4F80-441E-BD6C-50F65926782A}" dt="2025-09-10T18:07:36.310" v="262" actId="2696"/>
        <pc:sldMkLst>
          <pc:docMk/>
          <pc:sldMk cId="3232206134" sldId="265"/>
        </pc:sldMkLst>
        <pc:spChg chg="mod">
          <ac:chgData name="Ing. Agr. Holger Toews" userId="6298d960-8bd2-47b0-9e61-4f29cf828e19" providerId="ADAL" clId="{34FA61AC-4F80-441E-BD6C-50F65926782A}" dt="2025-09-10T17:56:20.494" v="57" actId="20577"/>
          <ac:spMkLst>
            <pc:docMk/>
            <pc:sldMk cId="3232206134" sldId="265"/>
            <ac:spMk id="3" creationId="{CF03CC73-35EF-CD3E-1DC2-708883282990}"/>
          </ac:spMkLst>
        </pc:spChg>
      </pc:sldChg>
      <pc:sldChg chg="addSp modSp new mod ord">
        <pc:chgData name="Ing. Agr. Holger Toews" userId="6298d960-8bd2-47b0-9e61-4f29cf828e19" providerId="ADAL" clId="{34FA61AC-4F80-441E-BD6C-50F65926782A}" dt="2025-09-10T18:07:33.341" v="261"/>
        <pc:sldMkLst>
          <pc:docMk/>
          <pc:sldMk cId="3529061009" sldId="266"/>
        </pc:sldMkLst>
        <pc:spChg chg="add mod">
          <ac:chgData name="Ing. Agr. Holger Toews" userId="6298d960-8bd2-47b0-9e61-4f29cf828e19" providerId="ADAL" clId="{34FA61AC-4F80-441E-BD6C-50F65926782A}" dt="2025-09-10T18:07:24.427" v="259" actId="1076"/>
          <ac:spMkLst>
            <pc:docMk/>
            <pc:sldMk cId="3529061009" sldId="266"/>
            <ac:spMk id="6" creationId="{FABAA8AF-EB4C-F518-C200-DBBC4ABABEB7}"/>
          </ac:spMkLst>
        </pc:spChg>
        <pc:picChg chg="add mod">
          <ac:chgData name="Ing. Agr. Holger Toews" userId="6298d960-8bd2-47b0-9e61-4f29cf828e19" providerId="ADAL" clId="{34FA61AC-4F80-441E-BD6C-50F65926782A}" dt="2025-09-10T18:06:30.023" v="253"/>
          <ac:picMkLst>
            <pc:docMk/>
            <pc:sldMk cId="3529061009" sldId="266"/>
            <ac:picMk id="4" creationId="{08C5E8F4-B40D-D4AD-1DE9-EA9284A8DDB3}"/>
          </ac:picMkLst>
        </pc:picChg>
      </pc:sldChg>
      <pc:sldChg chg="addSp delSp modSp new del mod">
        <pc:chgData name="Ing. Agr. Holger Toews" userId="6298d960-8bd2-47b0-9e61-4f29cf828e19" providerId="ADAL" clId="{34FA61AC-4F80-441E-BD6C-50F65926782A}" dt="2025-09-10T18:15:05.590" v="329" actId="2696"/>
        <pc:sldMkLst>
          <pc:docMk/>
          <pc:sldMk cId="3615559617" sldId="267"/>
        </pc:sldMkLst>
        <pc:spChg chg="del">
          <ac:chgData name="Ing. Agr. Holger Toews" userId="6298d960-8bd2-47b0-9e61-4f29cf828e19" providerId="ADAL" clId="{34FA61AC-4F80-441E-BD6C-50F65926782A}" dt="2025-09-10T18:09:24.942" v="281"/>
          <ac:spMkLst>
            <pc:docMk/>
            <pc:sldMk cId="3615559617" sldId="267"/>
            <ac:spMk id="3" creationId="{746FF237-EFAF-7698-B0C6-A6E3C09306C8}"/>
          </ac:spMkLst>
        </pc:spChg>
        <pc:picChg chg="add mod">
          <ac:chgData name="Ing. Agr. Holger Toews" userId="6298d960-8bd2-47b0-9e61-4f29cf828e19" providerId="ADAL" clId="{34FA61AC-4F80-441E-BD6C-50F65926782A}" dt="2025-09-10T18:09:30.478" v="282" actId="1076"/>
          <ac:picMkLst>
            <pc:docMk/>
            <pc:sldMk cId="3615559617" sldId="267"/>
            <ac:picMk id="4" creationId="{8671B02F-E638-FA52-1FE9-658D45C86A9A}"/>
          </ac:picMkLst>
        </pc:picChg>
        <pc:picChg chg="add mod">
          <ac:chgData name="Ing. Agr. Holger Toews" userId="6298d960-8bd2-47b0-9e61-4f29cf828e19" providerId="ADAL" clId="{34FA61AC-4F80-441E-BD6C-50F65926782A}" dt="2025-09-10T18:09:33.464" v="284" actId="1076"/>
          <ac:picMkLst>
            <pc:docMk/>
            <pc:sldMk cId="3615559617" sldId="267"/>
            <ac:picMk id="5" creationId="{A7C7EDDA-B077-ADE8-5709-5BFF03816146}"/>
          </ac:picMkLst>
        </pc:picChg>
        <pc:picChg chg="add mod">
          <ac:chgData name="Ing. Agr. Holger Toews" userId="6298d960-8bd2-47b0-9e61-4f29cf828e19" providerId="ADAL" clId="{34FA61AC-4F80-441E-BD6C-50F65926782A}" dt="2025-09-10T18:09:47.475" v="286" actId="1076"/>
          <ac:picMkLst>
            <pc:docMk/>
            <pc:sldMk cId="3615559617" sldId="267"/>
            <ac:picMk id="6" creationId="{541E05D4-610D-94DA-4BCE-69CFBFBD617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5-%20INVESTIGACI&#211;N_PRONII_PUBLICACI&#211;N\2-%20PUBLICACI&#211;N_INTERNACIONAL_NACIONAL\12.%20IDEAGRO\2.%20Datos%20a%20tocar\3._Nueva%20revisi&#243;n%20de%20datos\3.%20TIPO%20DE%20CURVA_Eulalio%20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ulalio\Downloads\TIPO%20DE%20CURVA_Eulalio%20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5-%20INVESTIGACI&#211;N_PRONII_PUBLICACI&#211;N\2-%20PUBLICACI&#211;N_INTERNACIONAL_NACIONAL\12.%20IDEAGRO\2.%20Datos%20a%20tocar\3._Nueva%20revisi&#243;n%20de%20datos\3.%20TIPO%20DE%20CURVA_Eulalio%20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5-%20INVESTIGACI&#211;N_PRONII_PUBLICACI&#211;N\2-%20PUBLICACI&#211;N_INTERNACIONAL_NACIONAL\12.%20IDEAGRO\2.%20Datos%20a%20tocar\3._Nueva%20revisi&#243;n%20de%20datos\3.%20TIPO%20DE%20CURVA_Eulalio%20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'Altura de planta'!$D$50</c:f>
              <c:strCache>
                <c:ptCount val="1"/>
                <c:pt idx="0">
                  <c:v>Arenoso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F87-4491-A7D0-DD53B6FC115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abc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F87-4491-A7D0-DD53B6FC115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F87-4491-A7D0-DD53B6FC115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F87-4491-A7D0-DD53B6FC115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F87-4491-A7D0-DD53B6FC115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F87-4491-A7D0-DD53B6FC115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FF87-4491-A7D0-DD53B6FC115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F87-4491-A7D0-DD53B6FC1159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FF87-4491-A7D0-DD53B6FC1159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F87-4491-A7D0-DD53B6FC11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'Altura de planta'!$H$52:$H$61</c:f>
                <c:numCache>
                  <c:formatCode>General</c:formatCode>
                  <c:ptCount val="10"/>
                  <c:pt idx="0">
                    <c:v>5.504207145111482</c:v>
                  </c:pt>
                  <c:pt idx="1">
                    <c:v>2.5255892031455272</c:v>
                  </c:pt>
                  <c:pt idx="2">
                    <c:v>5.0119199478628937</c:v>
                  </c:pt>
                  <c:pt idx="3">
                    <c:v>4.4840825020034663</c:v>
                  </c:pt>
                  <c:pt idx="4">
                    <c:v>1.9008336919046414</c:v>
                  </c:pt>
                  <c:pt idx="5">
                    <c:v>2.596293654566205</c:v>
                  </c:pt>
                  <c:pt idx="6">
                    <c:v>1.1036788463519489</c:v>
                  </c:pt>
                  <c:pt idx="7">
                    <c:v>1.3178108796042356</c:v>
                  </c:pt>
                  <c:pt idx="8">
                    <c:v>1.5739651378426469</c:v>
                  </c:pt>
                  <c:pt idx="9">
                    <c:v>0.74259028354679424</c:v>
                  </c:pt>
                </c:numCache>
              </c:numRef>
            </c:plus>
            <c:minus>
              <c:numRef>
                <c:f>'Altura de planta'!$I$52:$I$61</c:f>
                <c:numCache>
                  <c:formatCode>General</c:formatCode>
                  <c:ptCount val="10"/>
                  <c:pt idx="0">
                    <c:v>3.9544734266782617</c:v>
                  </c:pt>
                  <c:pt idx="1">
                    <c:v>0.90721842325303159</c:v>
                  </c:pt>
                  <c:pt idx="2">
                    <c:v>3.1752644813856068</c:v>
                  </c:pt>
                  <c:pt idx="3">
                    <c:v>0.7856742013183885</c:v>
                  </c:pt>
                  <c:pt idx="4">
                    <c:v>2.3570226039551585</c:v>
                  </c:pt>
                  <c:pt idx="5">
                    <c:v>0.56655772373253477</c:v>
                  </c:pt>
                  <c:pt idx="6">
                    <c:v>0.9601097330974605</c:v>
                  </c:pt>
                  <c:pt idx="7">
                    <c:v>4.1405353424177775</c:v>
                  </c:pt>
                  <c:pt idx="8">
                    <c:v>2.3587679004578757</c:v>
                  </c:pt>
                  <c:pt idx="9">
                    <c:v>1.4989708403591113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'Altura de planta'!$B$51:$C$60</c:f>
              <c:multiLvlStrCache>
                <c:ptCount val="10"/>
                <c:lvl>
                  <c:pt idx="0">
                    <c:v>2</c:v>
                  </c:pt>
                  <c:pt idx="1">
                    <c:v>4</c:v>
                  </c:pt>
                  <c:pt idx="2">
                    <c:v>8</c:v>
                  </c:pt>
                  <c:pt idx="3">
                    <c:v>16</c:v>
                  </c:pt>
                  <c:pt idx="4">
                    <c:v>32</c:v>
                  </c:pt>
                  <c:pt idx="5">
                    <c:v>2</c:v>
                  </c:pt>
                  <c:pt idx="6">
                    <c:v>4</c:v>
                  </c:pt>
                  <c:pt idx="7">
                    <c:v>8</c:v>
                  </c:pt>
                  <c:pt idx="8">
                    <c:v>16</c:v>
                  </c:pt>
                  <c:pt idx="9">
                    <c:v>32</c:v>
                  </c:pt>
                </c:lvl>
                <c:lvl>
                  <c:pt idx="0">
                    <c:v>Año 2023 - SPM</c:v>
                  </c:pt>
                  <c:pt idx="5">
                    <c:v>Año 2024 - SPM</c:v>
                  </c:pt>
                </c:lvl>
              </c:multiLvlStrCache>
            </c:multiLvlStrRef>
          </c:cat>
          <c:val>
            <c:numRef>
              <c:f>'Altura de planta'!$D$51:$D$60</c:f>
              <c:numCache>
                <c:formatCode>0.00</c:formatCode>
                <c:ptCount val="10"/>
                <c:pt idx="0">
                  <c:v>162.00333333333333</c:v>
                </c:pt>
                <c:pt idx="1">
                  <c:v>174.55666666666664</c:v>
                </c:pt>
                <c:pt idx="2">
                  <c:v>168.11</c:v>
                </c:pt>
                <c:pt idx="3">
                  <c:v>183.77666666666667</c:v>
                </c:pt>
                <c:pt idx="4">
                  <c:v>176.88666666666668</c:v>
                </c:pt>
                <c:pt idx="5">
                  <c:v>132.66666666666666</c:v>
                </c:pt>
                <c:pt idx="6">
                  <c:v>140.44666666666666</c:v>
                </c:pt>
                <c:pt idx="7">
                  <c:v>143.44666666666663</c:v>
                </c:pt>
                <c:pt idx="8">
                  <c:v>141.11000000000001</c:v>
                </c:pt>
                <c:pt idx="9">
                  <c:v>142.77666666666667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F87-4491-A7D0-DD53B6FC1159}"/>
            </c:ext>
          </c:extLst>
        </c:ser>
        <c:ser>
          <c:idx val="1"/>
          <c:order val="1"/>
          <c:tx>
            <c:strRef>
              <c:f>'Altura de planta'!$E$50</c:f>
              <c:strCache>
                <c:ptCount val="1"/>
                <c:pt idx="0">
                  <c:v>Franco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2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666666666666664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FF87-4491-A7D0-DD53B6FC1159}"/>
                </c:ext>
              </c:extLst>
            </c:dLbl>
            <c:dLbl>
              <c:idx val="1"/>
              <c:layout>
                <c:manualLayout>
                  <c:x val="0"/>
                  <c:y val="-1.777777777777777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FF87-4491-A7D0-DD53B6FC115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FF87-4491-A7D0-DD53B6FC115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FF87-4491-A7D0-DD53B6FC115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FF87-4491-A7D0-DD53B6FC115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FF87-4491-A7D0-DD53B6FC1159}"/>
                </c:ext>
              </c:extLst>
            </c:dLbl>
            <c:dLbl>
              <c:idx val="6"/>
              <c:layout>
                <c:manualLayout>
                  <c:x val="-1.0536276751464822E-16"/>
                  <c:y val="-8.888888888888928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FF87-4491-A7D0-DD53B6FC1159}"/>
                </c:ext>
              </c:extLst>
            </c:dLbl>
            <c:dLbl>
              <c:idx val="7"/>
              <c:layout>
                <c:manualLayout>
                  <c:x val="0"/>
                  <c:y val="-1.777777777777777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FF87-4491-A7D0-DD53B6FC1159}"/>
                </c:ext>
              </c:extLst>
            </c:dLbl>
            <c:dLbl>
              <c:idx val="8"/>
              <c:layout>
                <c:manualLayout>
                  <c:x val="0"/>
                  <c:y val="-2.222222222222222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FF87-4491-A7D0-DD53B6FC1159}"/>
                </c:ext>
              </c:extLst>
            </c:dLbl>
            <c:dLbl>
              <c:idx val="9"/>
              <c:layout>
                <c:manualLayout>
                  <c:x val="1.0536276751464822E-16"/>
                  <c:y val="-3.555555555555555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FF87-4491-A7D0-DD53B6FC11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'Altura de planta'!$I$52:$I$61</c:f>
                <c:numCache>
                  <c:formatCode>General</c:formatCode>
                  <c:ptCount val="10"/>
                  <c:pt idx="0">
                    <c:v>3.9544734266782617</c:v>
                  </c:pt>
                  <c:pt idx="1">
                    <c:v>0.90721842325303159</c:v>
                  </c:pt>
                  <c:pt idx="2">
                    <c:v>3.1752644813856068</c:v>
                  </c:pt>
                  <c:pt idx="3">
                    <c:v>0.7856742013183885</c:v>
                  </c:pt>
                  <c:pt idx="4">
                    <c:v>2.3570226039551585</c:v>
                  </c:pt>
                  <c:pt idx="5">
                    <c:v>0.56655772373253477</c:v>
                  </c:pt>
                  <c:pt idx="6">
                    <c:v>0.9601097330974605</c:v>
                  </c:pt>
                  <c:pt idx="7">
                    <c:v>4.1405353424177775</c:v>
                  </c:pt>
                  <c:pt idx="8">
                    <c:v>2.3587679004578757</c:v>
                  </c:pt>
                  <c:pt idx="9">
                    <c:v>1.4989708403591113</c:v>
                  </c:pt>
                </c:numCache>
              </c:numRef>
            </c:plus>
            <c:minus>
              <c:numRef>
                <c:f>'Altura de planta'!$I$52:$I$61</c:f>
                <c:numCache>
                  <c:formatCode>General</c:formatCode>
                  <c:ptCount val="10"/>
                  <c:pt idx="0">
                    <c:v>3.9544734266782617</c:v>
                  </c:pt>
                  <c:pt idx="1">
                    <c:v>0.90721842325303159</c:v>
                  </c:pt>
                  <c:pt idx="2">
                    <c:v>3.1752644813856068</c:v>
                  </c:pt>
                  <c:pt idx="3">
                    <c:v>0.7856742013183885</c:v>
                  </c:pt>
                  <c:pt idx="4">
                    <c:v>2.3570226039551585</c:v>
                  </c:pt>
                  <c:pt idx="5">
                    <c:v>0.56655772373253477</c:v>
                  </c:pt>
                  <c:pt idx="6">
                    <c:v>0.9601097330974605</c:v>
                  </c:pt>
                  <c:pt idx="7">
                    <c:v>4.1405353424177775</c:v>
                  </c:pt>
                  <c:pt idx="8">
                    <c:v>2.3587679004578757</c:v>
                  </c:pt>
                  <c:pt idx="9">
                    <c:v>1.4989708403591113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'Altura de planta'!$B$51:$C$60</c:f>
              <c:multiLvlStrCache>
                <c:ptCount val="10"/>
                <c:lvl>
                  <c:pt idx="0">
                    <c:v>2</c:v>
                  </c:pt>
                  <c:pt idx="1">
                    <c:v>4</c:v>
                  </c:pt>
                  <c:pt idx="2">
                    <c:v>8</c:v>
                  </c:pt>
                  <c:pt idx="3">
                    <c:v>16</c:v>
                  </c:pt>
                  <c:pt idx="4">
                    <c:v>32</c:v>
                  </c:pt>
                  <c:pt idx="5">
                    <c:v>2</c:v>
                  </c:pt>
                  <c:pt idx="6">
                    <c:v>4</c:v>
                  </c:pt>
                  <c:pt idx="7">
                    <c:v>8</c:v>
                  </c:pt>
                  <c:pt idx="8">
                    <c:v>16</c:v>
                  </c:pt>
                  <c:pt idx="9">
                    <c:v>32</c:v>
                  </c:pt>
                </c:lvl>
                <c:lvl>
                  <c:pt idx="0">
                    <c:v>Año 2023 - SPM</c:v>
                  </c:pt>
                  <c:pt idx="5">
                    <c:v>Año 2024 - SPM</c:v>
                  </c:pt>
                </c:lvl>
              </c:multiLvlStrCache>
            </c:multiLvlStrRef>
          </c:cat>
          <c:val>
            <c:numRef>
              <c:f>'Altura de planta'!$E$51:$E$60</c:f>
              <c:numCache>
                <c:formatCode>0.00</c:formatCode>
                <c:ptCount val="10"/>
                <c:pt idx="0">
                  <c:v>168.89</c:v>
                </c:pt>
                <c:pt idx="1">
                  <c:v>182.22000000000003</c:v>
                </c:pt>
                <c:pt idx="2">
                  <c:v>190.55666666666664</c:v>
                </c:pt>
                <c:pt idx="3">
                  <c:v>191.66666666666666</c:v>
                </c:pt>
                <c:pt idx="4">
                  <c:v>200</c:v>
                </c:pt>
                <c:pt idx="5">
                  <c:v>142</c:v>
                </c:pt>
                <c:pt idx="6">
                  <c:v>147.22333333333333</c:v>
                </c:pt>
                <c:pt idx="7">
                  <c:v>147.44666666666666</c:v>
                </c:pt>
                <c:pt idx="8">
                  <c:v>148.77999999999997</c:v>
                </c:pt>
                <c:pt idx="9">
                  <c:v>148.33333333333334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FF87-4491-A7D0-DD53B6FC1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2179048"/>
        <c:axId val="562176752"/>
      </c:barChart>
      <c:catAx>
        <c:axId val="562179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562176752"/>
        <c:crosses val="autoZero"/>
        <c:auto val="1"/>
        <c:lblAlgn val="ctr"/>
        <c:lblOffset val="100"/>
        <c:noMultiLvlLbl val="0"/>
      </c:catAx>
      <c:valAx>
        <c:axId val="5621767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/>
                  <a:t>Altura de planta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cross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56217904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1023648219415132"/>
          <c:y val="0.91466502344273271"/>
          <c:w val="0.25730473346004162"/>
          <c:h val="7.50005249343832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Hoja1!$R$117</c:f>
              <c:strCache>
                <c:ptCount val="1"/>
                <c:pt idx="0">
                  <c:v>Arenoso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1"/>
                </a:solidFill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-0.28338626421697288"/>
                  <c:y val="0.3261606882473024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(Arenoso) y = 0,0042x2 - 0,2704x + 38,554</a:t>
                    </a:r>
                    <a:br>
                      <a:rPr lang="en-US"/>
                    </a:br>
                    <a:r>
                      <a:rPr lang="en-US"/>
                      <a:t>R² = 0,7633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Hoja1!$M$144:$M$148</c:f>
                <c:numCache>
                  <c:formatCode>General</c:formatCode>
                  <c:ptCount val="5"/>
                  <c:pt idx="0">
                    <c:v>0.63588913518581291</c:v>
                  </c:pt>
                  <c:pt idx="1">
                    <c:v>0.61401386173479278</c:v>
                  </c:pt>
                  <c:pt idx="2">
                    <c:v>0.48793167867571802</c:v>
                  </c:pt>
                  <c:pt idx="3">
                    <c:v>1.0332830041612131</c:v>
                  </c:pt>
                  <c:pt idx="4">
                    <c:v>1.2725637588465875</c:v>
                  </c:pt>
                </c:numCache>
              </c:numRef>
            </c:plus>
            <c:minus>
              <c:numRef>
                <c:f>Hoja1!$M$144:$M$148</c:f>
                <c:numCache>
                  <c:formatCode>General</c:formatCode>
                  <c:ptCount val="5"/>
                  <c:pt idx="0">
                    <c:v>0.63588913518581291</c:v>
                  </c:pt>
                  <c:pt idx="1">
                    <c:v>0.61401386173479278</c:v>
                  </c:pt>
                  <c:pt idx="2">
                    <c:v>0.48793167867571802</c:v>
                  </c:pt>
                  <c:pt idx="3">
                    <c:v>1.0332830041612131</c:v>
                  </c:pt>
                  <c:pt idx="4">
                    <c:v>1.2725637588465875</c:v>
                  </c:pt>
                </c:numCache>
              </c:numRef>
            </c:minus>
            <c:spPr>
              <a:noFill/>
              <a:ln w="9525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Hoja1!$Q$118:$Q$122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16</c:v>
                </c:pt>
                <c:pt idx="4">
                  <c:v>32</c:v>
                </c:pt>
              </c:numCache>
            </c:numRef>
          </c:xVal>
          <c:yVal>
            <c:numRef>
              <c:f>Hoja1!$R$118:$R$122</c:f>
              <c:numCache>
                <c:formatCode>General</c:formatCode>
                <c:ptCount val="5"/>
                <c:pt idx="0">
                  <c:v>36.906666666666666</c:v>
                </c:pt>
                <c:pt idx="1">
                  <c:v>38.781666666666666</c:v>
                </c:pt>
                <c:pt idx="2">
                  <c:v>36.941666666666663</c:v>
                </c:pt>
                <c:pt idx="3">
                  <c:v>34.806666666666665</c:v>
                </c:pt>
                <c:pt idx="4">
                  <c:v>34.27833333333335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1AE-40D0-9636-9706349793A3}"/>
            </c:ext>
          </c:extLst>
        </c:ser>
        <c:ser>
          <c:idx val="1"/>
          <c:order val="1"/>
          <c:tx>
            <c:strRef>
              <c:f>Hoja1!$S$117</c:f>
              <c:strCache>
                <c:ptCount val="1"/>
                <c:pt idx="0">
                  <c:v>Franco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2"/>
                </a:solidFill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-0.28195581802274716"/>
                  <c:y val="0.1950874890638670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(Franco) y = -0,0053x2 - 0,0092x + 41,242</a:t>
                    </a:r>
                    <a:br>
                      <a:rPr lang="en-US"/>
                    </a:br>
                    <a:r>
                      <a:rPr lang="en-US"/>
                      <a:t>R² = 0,7194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Hoja1!$N$144:$N$148</c:f>
                <c:numCache>
                  <c:formatCode>General</c:formatCode>
                  <c:ptCount val="5"/>
                  <c:pt idx="0">
                    <c:v>1.0058319426156326</c:v>
                  </c:pt>
                  <c:pt idx="1">
                    <c:v>0.83362151966675324</c:v>
                  </c:pt>
                  <c:pt idx="2">
                    <c:v>2.7729118446208578</c:v>
                  </c:pt>
                  <c:pt idx="3">
                    <c:v>2.0415296247437538</c:v>
                  </c:pt>
                  <c:pt idx="4">
                    <c:v>2.5862246440571739</c:v>
                  </c:pt>
                </c:numCache>
              </c:numRef>
            </c:plus>
            <c:minus>
              <c:numRef>
                <c:f>Hoja1!$N$144:$N$148</c:f>
                <c:numCache>
                  <c:formatCode>General</c:formatCode>
                  <c:ptCount val="5"/>
                  <c:pt idx="0">
                    <c:v>1.0058319426156326</c:v>
                  </c:pt>
                  <c:pt idx="1">
                    <c:v>0.83362151966675324</c:v>
                  </c:pt>
                  <c:pt idx="2">
                    <c:v>2.7729118446208578</c:v>
                  </c:pt>
                  <c:pt idx="3">
                    <c:v>2.0415296247437538</c:v>
                  </c:pt>
                  <c:pt idx="4">
                    <c:v>2.5862246440571739</c:v>
                  </c:pt>
                </c:numCache>
              </c:numRef>
            </c:minus>
            <c:spPr>
              <a:noFill/>
              <a:ln w="9525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Hoja1!$Q$118:$Q$122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16</c:v>
                </c:pt>
                <c:pt idx="4">
                  <c:v>32</c:v>
                </c:pt>
              </c:numCache>
            </c:numRef>
          </c:xVal>
          <c:yVal>
            <c:numRef>
              <c:f>Hoja1!$S$118:$S$122</c:f>
              <c:numCache>
                <c:formatCode>General</c:formatCode>
                <c:ptCount val="5"/>
                <c:pt idx="0">
                  <c:v>39.943333333333335</c:v>
                </c:pt>
                <c:pt idx="1">
                  <c:v>41.418333333333337</c:v>
                </c:pt>
                <c:pt idx="2">
                  <c:v>43.061666666666667</c:v>
                </c:pt>
                <c:pt idx="3">
                  <c:v>38.226666666666667</c:v>
                </c:pt>
                <c:pt idx="4">
                  <c:v>35.753333333333337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1AE-40D0-9636-9706349793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4060360"/>
        <c:axId val="464061016"/>
      </c:scatterChart>
      <c:valAx>
        <c:axId val="464060360"/>
        <c:scaling>
          <c:logBase val="10"/>
          <c:orientation val="minMax"/>
          <c:max val="32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Densidad de plantas (SPM)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061016"/>
        <c:crosses val="autoZero"/>
        <c:crossBetween val="midCat"/>
        <c:majorUnit val="2"/>
      </c:valAx>
      <c:valAx>
        <c:axId val="4640610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Relación hoja/tallo seco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060360"/>
        <c:crosses val="autoZero"/>
        <c:crossBetween val="midCat"/>
        <c:majorUnit val="12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0520844269466321"/>
          <c:y val="0.89872630504520268"/>
          <c:w val="0.25069422572178479"/>
          <c:h val="7.8125546806649182E-2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498996950075838E-2"/>
          <c:y val="1.7749935159826286E-2"/>
          <c:w val="0.9065010030499242"/>
          <c:h val="0.801711860450768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'Panoja seca'!$L$56</c:f>
              <c:strCache>
                <c:ptCount val="1"/>
                <c:pt idx="0">
                  <c:v>Arenoso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CC8-4D5E-ACE4-4EA3B01C8CC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CC8-4D5E-ACE4-4EA3B01C8CC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CC8-4D5E-ACE4-4EA3B01C8CC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CC8-4D5E-ACE4-4EA3B01C8CC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CC8-4D5E-ACE4-4EA3B01C8C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'Panoja seca'!$P$60:$P$64</c:f>
                <c:numCache>
                  <c:formatCode>General</c:formatCode>
                  <c:ptCount val="5"/>
                  <c:pt idx="0">
                    <c:v>0.35585546444596028</c:v>
                  </c:pt>
                  <c:pt idx="1">
                    <c:v>0.91131185296548434</c:v>
                  </c:pt>
                  <c:pt idx="2">
                    <c:v>0.64653181619967648</c:v>
                  </c:pt>
                  <c:pt idx="3">
                    <c:v>0.36914278084197688</c:v>
                  </c:pt>
                  <c:pt idx="4">
                    <c:v>0.54436373306352515</c:v>
                  </c:pt>
                </c:numCache>
              </c:numRef>
            </c:plus>
            <c:minus>
              <c:numRef>
                <c:f>'Panoja seca'!$P$60:$P$64</c:f>
                <c:numCache>
                  <c:formatCode>General</c:formatCode>
                  <c:ptCount val="5"/>
                  <c:pt idx="0">
                    <c:v>0.35585546444596028</c:v>
                  </c:pt>
                  <c:pt idx="1">
                    <c:v>0.91131185296548434</c:v>
                  </c:pt>
                  <c:pt idx="2">
                    <c:v>0.64653181619967648</c:v>
                  </c:pt>
                  <c:pt idx="3">
                    <c:v>0.36914278084197688</c:v>
                  </c:pt>
                  <c:pt idx="4">
                    <c:v>0.54436373306352515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'Panoja seca'!$K$57:$K$61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16</c:v>
                </c:pt>
                <c:pt idx="4">
                  <c:v>32</c:v>
                </c:pt>
              </c:numCache>
            </c:numRef>
          </c:cat>
          <c:val>
            <c:numRef>
              <c:f>'Panoja seca'!$L$57:$L$61</c:f>
              <c:numCache>
                <c:formatCode>0.00</c:formatCode>
                <c:ptCount val="5"/>
                <c:pt idx="0">
                  <c:v>56.120000000000005</c:v>
                </c:pt>
                <c:pt idx="1">
                  <c:v>55.526666666666671</c:v>
                </c:pt>
                <c:pt idx="2">
                  <c:v>52.75833333333334</c:v>
                </c:pt>
                <c:pt idx="3">
                  <c:v>57.17</c:v>
                </c:pt>
                <c:pt idx="4">
                  <c:v>50.600000000000009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CC8-4D5E-ACE4-4EA3B01C8CC0}"/>
            </c:ext>
          </c:extLst>
        </c:ser>
        <c:ser>
          <c:idx val="1"/>
          <c:order val="1"/>
          <c:tx>
            <c:strRef>
              <c:f>'Panoja seca'!$M$56</c:f>
              <c:strCache>
                <c:ptCount val="1"/>
                <c:pt idx="0">
                  <c:v>Franco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CC8-4D5E-ACE4-4EA3B01C8CC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0CC8-4D5E-ACE4-4EA3B01C8CC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0CC8-4D5E-ACE4-4EA3B01C8CC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0CC8-4D5E-ACE4-4EA3B01C8CC0}"/>
                </c:ext>
              </c:extLst>
            </c:dLbl>
            <c:dLbl>
              <c:idx val="4"/>
              <c:layout>
                <c:manualLayout>
                  <c:x val="-1.2607371913539303E-16"/>
                  <c:y val="-1.578472452962766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0CC8-4D5E-ACE4-4EA3B01C8C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'Panoja seca'!$Q$60:$Q$64</c:f>
                <c:numCache>
                  <c:formatCode>General</c:formatCode>
                  <c:ptCount val="5"/>
                  <c:pt idx="0">
                    <c:v>1.1348217560862623</c:v>
                  </c:pt>
                  <c:pt idx="1">
                    <c:v>1.3722174612040146</c:v>
                  </c:pt>
                  <c:pt idx="2">
                    <c:v>1.0205407751676949</c:v>
                  </c:pt>
                  <c:pt idx="3">
                    <c:v>1.0368457062152749</c:v>
                  </c:pt>
                  <c:pt idx="4">
                    <c:v>2.2791427464765532</c:v>
                  </c:pt>
                </c:numCache>
              </c:numRef>
            </c:plus>
            <c:minus>
              <c:numRef>
                <c:f>'Panoja seca'!$Q$60:$Q$64</c:f>
                <c:numCache>
                  <c:formatCode>General</c:formatCode>
                  <c:ptCount val="5"/>
                  <c:pt idx="0">
                    <c:v>1.1348217560862623</c:v>
                  </c:pt>
                  <c:pt idx="1">
                    <c:v>1.3722174612040146</c:v>
                  </c:pt>
                  <c:pt idx="2">
                    <c:v>1.0205407751676949</c:v>
                  </c:pt>
                  <c:pt idx="3">
                    <c:v>1.0368457062152749</c:v>
                  </c:pt>
                  <c:pt idx="4">
                    <c:v>2.2791427464765532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'Panoja seca'!$K$57:$K$61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16</c:v>
                </c:pt>
                <c:pt idx="4">
                  <c:v>32</c:v>
                </c:pt>
              </c:numCache>
            </c:numRef>
          </c:cat>
          <c:val>
            <c:numRef>
              <c:f>'Panoja seca'!$M$57:$M$61</c:f>
              <c:numCache>
                <c:formatCode>0.00</c:formatCode>
                <c:ptCount val="5"/>
                <c:pt idx="0">
                  <c:v>50.675000000000004</c:v>
                </c:pt>
                <c:pt idx="1">
                  <c:v>50.245000000000005</c:v>
                </c:pt>
                <c:pt idx="2">
                  <c:v>48.790000000000006</c:v>
                </c:pt>
                <c:pt idx="3">
                  <c:v>49.040000000000006</c:v>
                </c:pt>
                <c:pt idx="4">
                  <c:v>48.25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CC8-4D5E-ACE4-4EA3B01C8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6805368"/>
        <c:axId val="546806024"/>
      </c:barChart>
      <c:catAx>
        <c:axId val="5468053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b="1"/>
                  <a:t>Densidad de plantas (SPM)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546806024"/>
        <c:crosses val="autoZero"/>
        <c:auto val="1"/>
        <c:lblAlgn val="ctr"/>
        <c:lblOffset val="100"/>
        <c:noMultiLvlLbl val="0"/>
      </c:catAx>
      <c:valAx>
        <c:axId val="5468060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b="1"/>
                  <a:t>Panoja seca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cross"/>
        <c:minorTickMark val="out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546805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1478291776027991"/>
          <c:y val="0.89833280839895013"/>
          <c:w val="0.2590915718868475"/>
          <c:h val="7.50005249343832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112975282860094E-2"/>
          <c:y val="0.10215624890077034"/>
          <c:w val="0.91088702471713989"/>
          <c:h val="0.806562892489649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RgranoMS!$D$41</c:f>
              <c:strCache>
                <c:ptCount val="1"/>
                <c:pt idx="0">
                  <c:v>Arenoso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4477099388365203E-17"/>
                  <c:y val="-2.102244394187377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98B-4C32-8EB3-6EF2E2C8254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98B-4C32-8EB3-6EF2E2C8254D}"/>
                </c:ext>
              </c:extLst>
            </c:dLbl>
            <c:dLbl>
              <c:idx val="2"/>
              <c:layout>
                <c:manualLayout>
                  <c:x val="-5.7908397553460814E-17"/>
                  <c:y val="-2.627805492734230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98B-4C32-8EB3-6EF2E2C8254D}"/>
                </c:ext>
              </c:extLst>
            </c:dLbl>
            <c:dLbl>
              <c:idx val="3"/>
              <c:layout>
                <c:manualLayout>
                  <c:x val="0"/>
                  <c:y val="-2.365024943460808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98B-4C32-8EB3-6EF2E2C8254D}"/>
                </c:ext>
              </c:extLst>
            </c:dLbl>
            <c:dLbl>
              <c:idx val="4"/>
              <c:layout>
                <c:manualLayout>
                  <c:x val="-5.7908397553460814E-17"/>
                  <c:y val="-1.8394638449139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98B-4C32-8EB3-6EF2E2C8254D}"/>
                </c:ext>
              </c:extLst>
            </c:dLbl>
            <c:dLbl>
              <c:idx val="5"/>
              <c:layout>
                <c:manualLayout>
                  <c:x val="-1.1581679510692163E-16"/>
                  <c:y val="-5.012259643735787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98B-4C32-8EB3-6EF2E2C8254D}"/>
                </c:ext>
              </c:extLst>
            </c:dLbl>
            <c:dLbl>
              <c:idx val="6"/>
              <c:layout>
                <c:manualLayout>
                  <c:x val="0"/>
                  <c:y val="-2.62780549273422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F98B-4C32-8EB3-6EF2E2C8254D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98B-4C32-8EB3-6EF2E2C8254D}"/>
                </c:ext>
              </c:extLst>
            </c:dLbl>
            <c:dLbl>
              <c:idx val="8"/>
              <c:layout>
                <c:manualLayout>
                  <c:x val="0"/>
                  <c:y val="-2.62780549273422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F98B-4C32-8EB3-6EF2E2C8254D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98B-4C32-8EB3-6EF2E2C825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RgranoMS!$H$43:$H$52</c:f>
                <c:numCache>
                  <c:formatCode>General</c:formatCode>
                  <c:ptCount val="10"/>
                  <c:pt idx="0">
                    <c:v>1.0078608198260439</c:v>
                  </c:pt>
                  <c:pt idx="1">
                    <c:v>0.80321124835484103</c:v>
                  </c:pt>
                  <c:pt idx="2">
                    <c:v>1.4209817300748497</c:v>
                  </c:pt>
                  <c:pt idx="3">
                    <c:v>1.2850751190971361</c:v>
                  </c:pt>
                  <c:pt idx="4">
                    <c:v>0.95779308057986801</c:v>
                  </c:pt>
                  <c:pt idx="5">
                    <c:v>2.7571100836536284</c:v>
                  </c:pt>
                  <c:pt idx="6">
                    <c:v>1.5286485219148001</c:v>
                  </c:pt>
                  <c:pt idx="7">
                    <c:v>0.29224476376159508</c:v>
                  </c:pt>
                  <c:pt idx="8">
                    <c:v>1.2481903353741841</c:v>
                  </c:pt>
                  <c:pt idx="9">
                    <c:v>0.37122812909509006</c:v>
                  </c:pt>
                </c:numCache>
              </c:numRef>
            </c:plus>
            <c:minus>
              <c:numRef>
                <c:f>RgranoMS!$H$43:$H$52</c:f>
                <c:numCache>
                  <c:formatCode>General</c:formatCode>
                  <c:ptCount val="10"/>
                  <c:pt idx="0">
                    <c:v>1.0078608198260439</c:v>
                  </c:pt>
                  <c:pt idx="1">
                    <c:v>0.80321124835484103</c:v>
                  </c:pt>
                  <c:pt idx="2">
                    <c:v>1.4209817300748497</c:v>
                  </c:pt>
                  <c:pt idx="3">
                    <c:v>1.2850751190971361</c:v>
                  </c:pt>
                  <c:pt idx="4">
                    <c:v>0.95779308057986801</c:v>
                  </c:pt>
                  <c:pt idx="5">
                    <c:v>2.7571100836536284</c:v>
                  </c:pt>
                  <c:pt idx="6">
                    <c:v>1.5286485219148001</c:v>
                  </c:pt>
                  <c:pt idx="7">
                    <c:v>0.29224476376159508</c:v>
                  </c:pt>
                  <c:pt idx="8">
                    <c:v>1.2481903353741841</c:v>
                  </c:pt>
                  <c:pt idx="9">
                    <c:v>0.37122812909509006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multiLvlStrRef>
              <c:f>RgranoMS!$B$42:$C$51</c:f>
              <c:multiLvlStrCache>
                <c:ptCount val="10"/>
                <c:lvl>
                  <c:pt idx="0">
                    <c:v>2</c:v>
                  </c:pt>
                  <c:pt idx="1">
                    <c:v>4</c:v>
                  </c:pt>
                  <c:pt idx="2">
                    <c:v>8</c:v>
                  </c:pt>
                  <c:pt idx="3">
                    <c:v>16</c:v>
                  </c:pt>
                  <c:pt idx="4">
                    <c:v>32</c:v>
                  </c:pt>
                  <c:pt idx="5">
                    <c:v>2</c:v>
                  </c:pt>
                  <c:pt idx="6">
                    <c:v>4</c:v>
                  </c:pt>
                  <c:pt idx="7">
                    <c:v>8</c:v>
                  </c:pt>
                  <c:pt idx="8">
                    <c:v>16</c:v>
                  </c:pt>
                  <c:pt idx="9">
                    <c:v>32</c:v>
                  </c:pt>
                </c:lvl>
                <c:lvl>
                  <c:pt idx="0">
                    <c:v>Año 2023 - SPM</c:v>
                  </c:pt>
                  <c:pt idx="5">
                    <c:v>Año 2024 - SPM</c:v>
                  </c:pt>
                </c:lvl>
              </c:multiLvlStrCache>
            </c:multiLvlStrRef>
          </c:cat>
          <c:val>
            <c:numRef>
              <c:f>RgranoMS!$D$42:$D$51</c:f>
              <c:numCache>
                <c:formatCode>0.00</c:formatCode>
                <c:ptCount val="10"/>
                <c:pt idx="0">
                  <c:v>14.963333333333333</c:v>
                </c:pt>
                <c:pt idx="1">
                  <c:v>15.086666666666666</c:v>
                </c:pt>
                <c:pt idx="2">
                  <c:v>15.26</c:v>
                </c:pt>
                <c:pt idx="3">
                  <c:v>11.843333333333334</c:v>
                </c:pt>
                <c:pt idx="4">
                  <c:v>12.216666666666667</c:v>
                </c:pt>
                <c:pt idx="5">
                  <c:v>33.133333333333333</c:v>
                </c:pt>
                <c:pt idx="6">
                  <c:v>36.9</c:v>
                </c:pt>
                <c:pt idx="7">
                  <c:v>38.996666666666663</c:v>
                </c:pt>
                <c:pt idx="8">
                  <c:v>33.729999999999997</c:v>
                </c:pt>
                <c:pt idx="9">
                  <c:v>27.153333333333336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98B-4C32-8EB3-6EF2E2C8254D}"/>
            </c:ext>
          </c:extLst>
        </c:ser>
        <c:ser>
          <c:idx val="1"/>
          <c:order val="1"/>
          <c:tx>
            <c:strRef>
              <c:f>RgranoMS!$E$41</c:f>
              <c:strCache>
                <c:ptCount val="1"/>
                <c:pt idx="0">
                  <c:v>Franco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F98B-4C32-8EB3-6EF2E2C8254D}"/>
                </c:ext>
              </c:extLst>
            </c:dLbl>
            <c:dLbl>
              <c:idx val="1"/>
              <c:layout>
                <c:manualLayout>
                  <c:x val="-2.8954198776730407E-17"/>
                  <c:y val="-2.890586042007645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F98B-4C32-8EB3-6EF2E2C8254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F98B-4C32-8EB3-6EF2E2C8254D}"/>
                </c:ext>
              </c:extLst>
            </c:dLbl>
            <c:dLbl>
              <c:idx val="3"/>
              <c:layout>
                <c:manualLayout>
                  <c:x val="0"/>
                  <c:y val="-3.416147140554487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F98B-4C32-8EB3-6EF2E2C8254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F98B-4C32-8EB3-6EF2E2C8254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F98B-4C32-8EB3-6EF2E2C8254D}"/>
                </c:ext>
              </c:extLst>
            </c:dLbl>
            <c:dLbl>
              <c:idx val="6"/>
              <c:layout>
                <c:manualLayout>
                  <c:x val="0"/>
                  <c:y val="-4.405588328405336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F98B-4C32-8EB3-6EF2E2C8254D}"/>
                </c:ext>
              </c:extLst>
            </c:dLbl>
            <c:dLbl>
              <c:idx val="7"/>
              <c:layout>
                <c:manualLayout>
                  <c:x val="0"/>
                  <c:y val="-3.153366591281060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F98B-4C32-8EB3-6EF2E2C8254D}"/>
                </c:ext>
              </c:extLst>
            </c:dLbl>
            <c:dLbl>
              <c:idx val="8"/>
              <c:layout>
                <c:manualLayout>
                  <c:x val="0"/>
                  <c:y val="-5.375579617333588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F98B-4C32-8EB3-6EF2E2C8254D}"/>
                </c:ext>
              </c:extLst>
            </c:dLbl>
            <c:dLbl>
              <c:idx val="9"/>
              <c:layout>
                <c:manualLayout>
                  <c:x val="1.1581679510692163E-16"/>
                  <c:y val="-2.62780549273422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F98B-4C32-8EB3-6EF2E2C825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RgranoMS!$I$43:$I$52</c:f>
                <c:numCache>
                  <c:formatCode>General</c:formatCode>
                  <c:ptCount val="10"/>
                  <c:pt idx="0">
                    <c:v>8.7246343312140873E-2</c:v>
                  </c:pt>
                  <c:pt idx="1">
                    <c:v>1.6882581093849656</c:v>
                  </c:pt>
                  <c:pt idx="2">
                    <c:v>0.40070047837146727</c:v>
                  </c:pt>
                  <c:pt idx="3">
                    <c:v>1.9189462314582841</c:v>
                  </c:pt>
                  <c:pt idx="4">
                    <c:v>0.18880340043234023</c:v>
                  </c:pt>
                  <c:pt idx="5">
                    <c:v>0.56014035839046106</c:v>
                  </c:pt>
                  <c:pt idx="6">
                    <c:v>2.3888111216280263</c:v>
                  </c:pt>
                  <c:pt idx="7">
                    <c:v>1.4477025412713718</c:v>
                  </c:pt>
                  <c:pt idx="8">
                    <c:v>2.7316997546883752</c:v>
                  </c:pt>
                  <c:pt idx="9">
                    <c:v>0.98574418836486299</c:v>
                  </c:pt>
                </c:numCache>
              </c:numRef>
            </c:plus>
            <c:minus>
              <c:numRef>
                <c:f>RgranoMS!$I$43:$I$52</c:f>
                <c:numCache>
                  <c:formatCode>General</c:formatCode>
                  <c:ptCount val="10"/>
                  <c:pt idx="0">
                    <c:v>8.7246343312140873E-2</c:v>
                  </c:pt>
                  <c:pt idx="1">
                    <c:v>1.6882581093849656</c:v>
                  </c:pt>
                  <c:pt idx="2">
                    <c:v>0.40070047837146727</c:v>
                  </c:pt>
                  <c:pt idx="3">
                    <c:v>1.9189462314582841</c:v>
                  </c:pt>
                  <c:pt idx="4">
                    <c:v>0.18880340043234023</c:v>
                  </c:pt>
                  <c:pt idx="5">
                    <c:v>0.56014035839046106</c:v>
                  </c:pt>
                  <c:pt idx="6">
                    <c:v>2.3888111216280263</c:v>
                  </c:pt>
                  <c:pt idx="7">
                    <c:v>1.4477025412713718</c:v>
                  </c:pt>
                  <c:pt idx="8">
                    <c:v>2.7316997546883752</c:v>
                  </c:pt>
                  <c:pt idx="9">
                    <c:v>0.98574418836486299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multiLvlStrRef>
              <c:f>RgranoMS!$B$42:$C$51</c:f>
              <c:multiLvlStrCache>
                <c:ptCount val="10"/>
                <c:lvl>
                  <c:pt idx="0">
                    <c:v>2</c:v>
                  </c:pt>
                  <c:pt idx="1">
                    <c:v>4</c:v>
                  </c:pt>
                  <c:pt idx="2">
                    <c:v>8</c:v>
                  </c:pt>
                  <c:pt idx="3">
                    <c:v>16</c:v>
                  </c:pt>
                  <c:pt idx="4">
                    <c:v>32</c:v>
                  </c:pt>
                  <c:pt idx="5">
                    <c:v>2</c:v>
                  </c:pt>
                  <c:pt idx="6">
                    <c:v>4</c:v>
                  </c:pt>
                  <c:pt idx="7">
                    <c:v>8</c:v>
                  </c:pt>
                  <c:pt idx="8">
                    <c:v>16</c:v>
                  </c:pt>
                  <c:pt idx="9">
                    <c:v>32</c:v>
                  </c:pt>
                </c:lvl>
                <c:lvl>
                  <c:pt idx="0">
                    <c:v>Año 2023 - SPM</c:v>
                  </c:pt>
                  <c:pt idx="5">
                    <c:v>Año 2024 - SPM</c:v>
                  </c:pt>
                </c:lvl>
              </c:multiLvlStrCache>
            </c:multiLvlStrRef>
          </c:cat>
          <c:val>
            <c:numRef>
              <c:f>RgranoMS!$E$42:$E$51</c:f>
              <c:numCache>
                <c:formatCode>0.00</c:formatCode>
                <c:ptCount val="10"/>
                <c:pt idx="0">
                  <c:v>38.783333333333331</c:v>
                </c:pt>
                <c:pt idx="1">
                  <c:v>35.666666666666664</c:v>
                </c:pt>
                <c:pt idx="2">
                  <c:v>33.483333333333334</c:v>
                </c:pt>
                <c:pt idx="3">
                  <c:v>33.746666666666663</c:v>
                </c:pt>
                <c:pt idx="4">
                  <c:v>31.73</c:v>
                </c:pt>
                <c:pt idx="5">
                  <c:v>27.12</c:v>
                </c:pt>
                <c:pt idx="6">
                  <c:v>27.416666666666668</c:v>
                </c:pt>
                <c:pt idx="7">
                  <c:v>26.426666666666666</c:v>
                </c:pt>
                <c:pt idx="8">
                  <c:v>24.966666666666669</c:v>
                </c:pt>
                <c:pt idx="9">
                  <c:v>24.66333333333333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F98B-4C32-8EB3-6EF2E2C82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851720"/>
        <c:axId val="419857624"/>
      </c:barChart>
      <c:catAx>
        <c:axId val="419851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419857624"/>
        <c:crosses val="autoZero"/>
        <c:auto val="1"/>
        <c:lblAlgn val="ctr"/>
        <c:lblOffset val="100"/>
        <c:noMultiLvlLbl val="0"/>
      </c:catAx>
      <c:valAx>
        <c:axId val="41985762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b="0"/>
                  <a:t>Granos/Masa</a:t>
                </a:r>
                <a:r>
                  <a:rPr lang="en-US" b="0" baseline="0"/>
                  <a:t> seca (%)</a:t>
                </a:r>
                <a:endParaRPr lang="en-US" b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cross"/>
        <c:minorTickMark val="out"/>
        <c:tickLblPos val="nextTo"/>
        <c:spPr>
          <a:noFill/>
          <a:ln w="95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419851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122857214273778"/>
          <c:y val="0.94663878847821092"/>
          <c:w val="0.2590915718868475"/>
          <c:h val="5.13502161214832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9803" y="1178222"/>
            <a:ext cx="9598819" cy="2506427"/>
          </a:xfrm>
        </p:spPr>
        <p:txBody>
          <a:bodyPr anchor="b"/>
          <a:lstStyle>
            <a:lvl1pPr algn="ctr">
              <a:defRPr sz="62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9803" y="3781306"/>
            <a:ext cx="9598819" cy="1738167"/>
          </a:xfrm>
        </p:spPr>
        <p:txBody>
          <a:bodyPr/>
          <a:lstStyle>
            <a:lvl1pPr marL="0" indent="0" algn="ctr">
              <a:buNone/>
              <a:defRPr sz="2519"/>
            </a:lvl1pPr>
            <a:lvl2pPr marL="479923" indent="0" algn="ctr">
              <a:buNone/>
              <a:defRPr sz="2099"/>
            </a:lvl2pPr>
            <a:lvl3pPr marL="959846" indent="0" algn="ctr">
              <a:buNone/>
              <a:defRPr sz="1889"/>
            </a:lvl3pPr>
            <a:lvl4pPr marL="1439769" indent="0" algn="ctr">
              <a:buNone/>
              <a:defRPr sz="1680"/>
            </a:lvl4pPr>
            <a:lvl5pPr marL="1919691" indent="0" algn="ctr">
              <a:buNone/>
              <a:defRPr sz="1680"/>
            </a:lvl5pPr>
            <a:lvl6pPr marL="2399614" indent="0" algn="ctr">
              <a:buNone/>
              <a:defRPr sz="1680"/>
            </a:lvl6pPr>
            <a:lvl7pPr marL="2879537" indent="0" algn="ctr">
              <a:buNone/>
              <a:defRPr sz="1680"/>
            </a:lvl7pPr>
            <a:lvl8pPr marL="3359460" indent="0" algn="ctr">
              <a:buNone/>
              <a:defRPr sz="1680"/>
            </a:lvl8pPr>
            <a:lvl9pPr marL="3839383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62-04F6-4BE0-9171-3E180890BDC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6590D-BC6A-4C0F-8D28-21BDBC5585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7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62-04F6-4BE0-9171-3E180890BDC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6590D-BC6A-4C0F-8D28-21BDBC5585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8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58873" y="383297"/>
            <a:ext cx="2759660" cy="61010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9892" y="383297"/>
            <a:ext cx="8119001" cy="61010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62-04F6-4BE0-9171-3E180890BDC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6590D-BC6A-4C0F-8D28-21BDBC5585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72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62-04F6-4BE0-9171-3E180890BDC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6590D-BC6A-4C0F-8D28-21BDBC5585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93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226" y="1794830"/>
            <a:ext cx="11038642" cy="2994714"/>
          </a:xfrm>
        </p:spPr>
        <p:txBody>
          <a:bodyPr anchor="b"/>
          <a:lstStyle>
            <a:lvl1pPr>
              <a:defRPr sz="62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226" y="4817875"/>
            <a:ext cx="11038642" cy="1574849"/>
          </a:xfrm>
        </p:spPr>
        <p:txBody>
          <a:bodyPr/>
          <a:lstStyle>
            <a:lvl1pPr marL="0" indent="0">
              <a:buNone/>
              <a:defRPr sz="2519">
                <a:solidFill>
                  <a:schemeClr val="tx1">
                    <a:tint val="82000"/>
                  </a:schemeClr>
                </a:solidFill>
              </a:defRPr>
            </a:lvl1pPr>
            <a:lvl2pPr marL="479923" indent="0">
              <a:buNone/>
              <a:defRPr sz="2099">
                <a:solidFill>
                  <a:schemeClr val="tx1">
                    <a:tint val="82000"/>
                  </a:schemeClr>
                </a:solidFill>
              </a:defRPr>
            </a:lvl2pPr>
            <a:lvl3pPr marL="959846" indent="0">
              <a:buNone/>
              <a:defRPr sz="1889">
                <a:solidFill>
                  <a:schemeClr val="tx1">
                    <a:tint val="82000"/>
                  </a:schemeClr>
                </a:solidFill>
              </a:defRPr>
            </a:lvl3pPr>
            <a:lvl4pPr marL="1439769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4pPr>
            <a:lvl5pPr marL="1919691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5pPr>
            <a:lvl6pPr marL="2399614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6pPr>
            <a:lvl7pPr marL="2879537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7pPr>
            <a:lvl8pPr marL="335946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8pPr>
            <a:lvl9pPr marL="3839383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62-04F6-4BE0-9171-3E180890BDC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6590D-BC6A-4C0F-8D28-21BDBC5585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14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9892" y="1916484"/>
            <a:ext cx="5439331" cy="45678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9202" y="1916484"/>
            <a:ext cx="5439331" cy="45678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62-04F6-4BE0-9171-3E180890BDC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6590D-BC6A-4C0F-8D28-21BDBC5585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61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8" y="383297"/>
            <a:ext cx="11038642" cy="13915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559" y="1764832"/>
            <a:ext cx="5414333" cy="864917"/>
          </a:xfrm>
        </p:spPr>
        <p:txBody>
          <a:bodyPr anchor="b"/>
          <a:lstStyle>
            <a:lvl1pPr marL="0" indent="0">
              <a:buNone/>
              <a:defRPr sz="2519" b="1"/>
            </a:lvl1pPr>
            <a:lvl2pPr marL="479923" indent="0">
              <a:buNone/>
              <a:defRPr sz="2099" b="1"/>
            </a:lvl2pPr>
            <a:lvl3pPr marL="959846" indent="0">
              <a:buNone/>
              <a:defRPr sz="1889" b="1"/>
            </a:lvl3pPr>
            <a:lvl4pPr marL="1439769" indent="0">
              <a:buNone/>
              <a:defRPr sz="1680" b="1"/>
            </a:lvl4pPr>
            <a:lvl5pPr marL="1919691" indent="0">
              <a:buNone/>
              <a:defRPr sz="1680" b="1"/>
            </a:lvl5pPr>
            <a:lvl6pPr marL="2399614" indent="0">
              <a:buNone/>
              <a:defRPr sz="1680" b="1"/>
            </a:lvl6pPr>
            <a:lvl7pPr marL="2879537" indent="0">
              <a:buNone/>
              <a:defRPr sz="1680" b="1"/>
            </a:lvl7pPr>
            <a:lvl8pPr marL="3359460" indent="0">
              <a:buNone/>
              <a:defRPr sz="1680" b="1"/>
            </a:lvl8pPr>
            <a:lvl9pPr marL="3839383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559" y="2629749"/>
            <a:ext cx="5414333" cy="3867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9202" y="1764832"/>
            <a:ext cx="5440998" cy="864917"/>
          </a:xfrm>
        </p:spPr>
        <p:txBody>
          <a:bodyPr anchor="b"/>
          <a:lstStyle>
            <a:lvl1pPr marL="0" indent="0">
              <a:buNone/>
              <a:defRPr sz="2519" b="1"/>
            </a:lvl1pPr>
            <a:lvl2pPr marL="479923" indent="0">
              <a:buNone/>
              <a:defRPr sz="2099" b="1"/>
            </a:lvl2pPr>
            <a:lvl3pPr marL="959846" indent="0">
              <a:buNone/>
              <a:defRPr sz="1889" b="1"/>
            </a:lvl3pPr>
            <a:lvl4pPr marL="1439769" indent="0">
              <a:buNone/>
              <a:defRPr sz="1680" b="1"/>
            </a:lvl4pPr>
            <a:lvl5pPr marL="1919691" indent="0">
              <a:buNone/>
              <a:defRPr sz="1680" b="1"/>
            </a:lvl5pPr>
            <a:lvl6pPr marL="2399614" indent="0">
              <a:buNone/>
              <a:defRPr sz="1680" b="1"/>
            </a:lvl6pPr>
            <a:lvl7pPr marL="2879537" indent="0">
              <a:buNone/>
              <a:defRPr sz="1680" b="1"/>
            </a:lvl7pPr>
            <a:lvl8pPr marL="3359460" indent="0">
              <a:buNone/>
              <a:defRPr sz="1680" b="1"/>
            </a:lvl8pPr>
            <a:lvl9pPr marL="3839383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9202" y="2629749"/>
            <a:ext cx="5440998" cy="3867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62-04F6-4BE0-9171-3E180890BDC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6590D-BC6A-4C0F-8D28-21BDBC5585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62-04F6-4BE0-9171-3E180890BDC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6590D-BC6A-4C0F-8D28-21BDBC5585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72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62-04F6-4BE0-9171-3E180890BDC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6590D-BC6A-4C0F-8D28-21BDBC5585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19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9" y="479954"/>
            <a:ext cx="41278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0997" y="1036569"/>
            <a:ext cx="6479203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1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559" y="2159794"/>
            <a:ext cx="41278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23" indent="0">
              <a:buNone/>
              <a:defRPr sz="1470"/>
            </a:lvl2pPr>
            <a:lvl3pPr marL="959846" indent="0">
              <a:buNone/>
              <a:defRPr sz="1260"/>
            </a:lvl3pPr>
            <a:lvl4pPr marL="1439769" indent="0">
              <a:buNone/>
              <a:defRPr sz="1050"/>
            </a:lvl4pPr>
            <a:lvl5pPr marL="1919691" indent="0">
              <a:buNone/>
              <a:defRPr sz="1050"/>
            </a:lvl5pPr>
            <a:lvl6pPr marL="2399614" indent="0">
              <a:buNone/>
              <a:defRPr sz="1050"/>
            </a:lvl6pPr>
            <a:lvl7pPr marL="2879537" indent="0">
              <a:buNone/>
              <a:defRPr sz="1050"/>
            </a:lvl7pPr>
            <a:lvl8pPr marL="3359460" indent="0">
              <a:buNone/>
              <a:defRPr sz="1050"/>
            </a:lvl8pPr>
            <a:lvl9pPr marL="3839383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62-04F6-4BE0-9171-3E180890BDC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6590D-BC6A-4C0F-8D28-21BDBC5585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03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9" y="479954"/>
            <a:ext cx="41278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0997" y="1036569"/>
            <a:ext cx="6479203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23" indent="0">
              <a:buNone/>
              <a:defRPr sz="2939"/>
            </a:lvl2pPr>
            <a:lvl3pPr marL="959846" indent="0">
              <a:buNone/>
              <a:defRPr sz="2519"/>
            </a:lvl3pPr>
            <a:lvl4pPr marL="1439769" indent="0">
              <a:buNone/>
              <a:defRPr sz="2099"/>
            </a:lvl4pPr>
            <a:lvl5pPr marL="1919691" indent="0">
              <a:buNone/>
              <a:defRPr sz="2099"/>
            </a:lvl5pPr>
            <a:lvl6pPr marL="2399614" indent="0">
              <a:buNone/>
              <a:defRPr sz="2099"/>
            </a:lvl6pPr>
            <a:lvl7pPr marL="2879537" indent="0">
              <a:buNone/>
              <a:defRPr sz="2099"/>
            </a:lvl7pPr>
            <a:lvl8pPr marL="3359460" indent="0">
              <a:buNone/>
              <a:defRPr sz="2099"/>
            </a:lvl8pPr>
            <a:lvl9pPr marL="3839383" indent="0">
              <a:buNone/>
              <a:defRPr sz="20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559" y="2159794"/>
            <a:ext cx="41278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23" indent="0">
              <a:buNone/>
              <a:defRPr sz="1470"/>
            </a:lvl2pPr>
            <a:lvl3pPr marL="959846" indent="0">
              <a:buNone/>
              <a:defRPr sz="1260"/>
            </a:lvl3pPr>
            <a:lvl4pPr marL="1439769" indent="0">
              <a:buNone/>
              <a:defRPr sz="1050"/>
            </a:lvl4pPr>
            <a:lvl5pPr marL="1919691" indent="0">
              <a:buNone/>
              <a:defRPr sz="1050"/>
            </a:lvl5pPr>
            <a:lvl6pPr marL="2399614" indent="0">
              <a:buNone/>
              <a:defRPr sz="1050"/>
            </a:lvl6pPr>
            <a:lvl7pPr marL="2879537" indent="0">
              <a:buNone/>
              <a:defRPr sz="1050"/>
            </a:lvl7pPr>
            <a:lvl8pPr marL="3359460" indent="0">
              <a:buNone/>
              <a:defRPr sz="1050"/>
            </a:lvl8pPr>
            <a:lvl9pPr marL="3839383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62-04F6-4BE0-9171-3E180890BDC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6590D-BC6A-4C0F-8D28-21BDBC5585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4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9892" y="383297"/>
            <a:ext cx="11038642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9892" y="1916484"/>
            <a:ext cx="11038642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892" y="6672697"/>
            <a:ext cx="287964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F7BF62-04F6-4BE0-9171-3E180890BDC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9479" y="6672697"/>
            <a:ext cx="431946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8887" y="6672697"/>
            <a:ext cx="287964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F6590D-BC6A-4C0F-8D28-21BDBC5585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1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59846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61" indent="-239961" algn="l" defTabSz="959846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884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19" kern="1200">
          <a:solidFill>
            <a:schemeClr val="tx1"/>
          </a:solidFill>
          <a:latin typeface="+mn-lt"/>
          <a:ea typeface="+mn-ea"/>
          <a:cs typeface="+mn-cs"/>
        </a:defRPr>
      </a:lvl2pPr>
      <a:lvl3pPr marL="1199807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79730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4pPr>
      <a:lvl5pPr marL="2159653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5pPr>
      <a:lvl6pPr marL="2639576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6pPr>
      <a:lvl7pPr marL="3119498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7pPr>
      <a:lvl8pPr marL="3599421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8pPr>
      <a:lvl9pPr marL="4079344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1pPr>
      <a:lvl2pPr marL="479923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2pPr>
      <a:lvl3pPr marL="959846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3pPr>
      <a:lvl4pPr marL="1439769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4pPr>
      <a:lvl5pPr marL="1919691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5pPr>
      <a:lvl6pPr marL="2399614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6pPr>
      <a:lvl7pPr marL="2879537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7pPr>
      <a:lvl8pPr marL="3359460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8pPr>
      <a:lvl9pPr marL="3839383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B31F7E-947E-E8AD-B25B-FF6E24CF3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" y="1799"/>
            <a:ext cx="12798071" cy="719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1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5B3AB-892B-2625-09EB-3E67C754F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green and red text&#10;&#10;AI-generated content may be incorrect.">
            <a:extLst>
              <a:ext uri="{FF2B5EF4-FFF2-40B4-BE49-F238E27FC236}">
                <a16:creationId xmlns:a16="http://schemas.microsoft.com/office/drawing/2014/main" id="{EA620EED-2AFC-53BF-1647-D405D81B2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A480E7-190C-9972-C521-84B439A8F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400" b="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Resultados</a:t>
            </a:r>
            <a:endParaRPr lang="en-US" sz="4400" b="1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Marcador de contenido 3">
            <a:extLst>
              <a:ext uri="{FF2B5EF4-FFF2-40B4-BE49-F238E27FC236}">
                <a16:creationId xmlns:a16="http://schemas.microsoft.com/office/drawing/2014/main" id="{5BB184DA-77BC-0DD3-9AED-B3EB229FC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748" y="1390367"/>
            <a:ext cx="7456928" cy="472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2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EC3BA-329B-0F0D-A3BF-D49E06A08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green and red text&#10;&#10;AI-generated content may be incorrect.">
            <a:extLst>
              <a:ext uri="{FF2B5EF4-FFF2-40B4-BE49-F238E27FC236}">
                <a16:creationId xmlns:a16="http://schemas.microsoft.com/office/drawing/2014/main" id="{1419635A-A745-E7AB-C11B-6AF6F5F8A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41196B-DF38-F9AD-E392-29D909FA8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400" b="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Resultados</a:t>
            </a:r>
            <a:endParaRPr lang="en-US" sz="4400" b="1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2D272B77-EDFF-7C0D-D09E-EF14A939B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2699989"/>
              </p:ext>
            </p:extLst>
          </p:nvPr>
        </p:nvGraphicFramePr>
        <p:xfrm>
          <a:off x="2912093" y="1399218"/>
          <a:ext cx="6974237" cy="4785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7515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BA313-8EC9-80C8-957C-0AA0898FA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green and red text&#10;&#10;AI-generated content may be incorrect.">
            <a:extLst>
              <a:ext uri="{FF2B5EF4-FFF2-40B4-BE49-F238E27FC236}">
                <a16:creationId xmlns:a16="http://schemas.microsoft.com/office/drawing/2014/main" id="{AE83FDBB-5AB1-186F-D0CA-750161327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402EA6-0FEC-2716-529F-7CB9C39DC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400" b="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Resultados</a:t>
            </a:r>
            <a:endParaRPr lang="en-US" sz="4400" b="1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E714D0B2-1C1B-A209-88B1-D2FAE635EB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6691231"/>
              </p:ext>
            </p:extLst>
          </p:nvPr>
        </p:nvGraphicFramePr>
        <p:xfrm>
          <a:off x="2567149" y="1365531"/>
          <a:ext cx="7387127" cy="4827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9063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644ED-EF4C-752A-14F7-C84242D69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green and red text&#10;&#10;AI-generated content may be incorrect.">
            <a:extLst>
              <a:ext uri="{FF2B5EF4-FFF2-40B4-BE49-F238E27FC236}">
                <a16:creationId xmlns:a16="http://schemas.microsoft.com/office/drawing/2014/main" id="{BFE686B0-2776-B7A6-94F3-DE9004E25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867F60-1A9E-6918-2074-79B75508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400" b="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Resultados</a:t>
            </a:r>
            <a:endParaRPr lang="en-US" sz="4400" b="1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1D188F0-D091-BFE9-BEC5-A07B37F4D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292" y="1366441"/>
            <a:ext cx="8069840" cy="483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6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465E4-BCCD-6C76-F017-FBF81BF15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green and red text&#10;&#10;AI-generated content may be incorrect.">
            <a:extLst>
              <a:ext uri="{FF2B5EF4-FFF2-40B4-BE49-F238E27FC236}">
                <a16:creationId xmlns:a16="http://schemas.microsoft.com/office/drawing/2014/main" id="{1B5A82DE-4071-70F4-5673-7EA392E0C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164AF5-1C50-FDFF-789C-BBF9AED97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400" b="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Resultados</a:t>
            </a:r>
            <a:endParaRPr lang="en-US" sz="4400" b="1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75F6505D-55B2-8881-1A37-57B66EDE36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7429290"/>
              </p:ext>
            </p:extLst>
          </p:nvPr>
        </p:nvGraphicFramePr>
        <p:xfrm>
          <a:off x="2378540" y="1374366"/>
          <a:ext cx="8041343" cy="4832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2126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9C5A2-99EB-0ED8-57F8-25F5B3128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green and red text&#10;&#10;AI-generated content may be incorrect.">
            <a:extLst>
              <a:ext uri="{FF2B5EF4-FFF2-40B4-BE49-F238E27FC236}">
                <a16:creationId xmlns:a16="http://schemas.microsoft.com/office/drawing/2014/main" id="{A18305D4-C593-DE0B-7A9B-A533DEE07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A5F4D6-F819-F65D-8E10-29D46125D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s-ES" sz="4400" b="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4400" b="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Conclusiones</a:t>
            </a:r>
            <a:br>
              <a:rPr lang="en-US" sz="4400" b="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4400" b="1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4AFEA5D-C0BC-ED97-10F7-31A9ADFDB742}"/>
              </a:ext>
            </a:extLst>
          </p:cNvPr>
          <p:cNvSpPr txBox="1"/>
          <p:nvPr/>
        </p:nvSpPr>
        <p:spPr>
          <a:xfrm>
            <a:off x="851695" y="1373199"/>
            <a:ext cx="10796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accent3"/>
                </a:solidFill>
              </a:rPr>
              <a:t>Macollo por semilla 6 </a:t>
            </a:r>
            <a:r>
              <a:rPr lang="es-ES" sz="2400" dirty="0" err="1">
                <a:solidFill>
                  <a:schemeClr val="accent3"/>
                </a:solidFill>
              </a:rPr>
              <a:t>sem</a:t>
            </a:r>
            <a:r>
              <a:rPr lang="es-ES" sz="2400" dirty="0">
                <a:solidFill>
                  <a:schemeClr val="accent3"/>
                </a:solidFill>
              </a:rPr>
              <a:t>/m para obtener 1 tallo de cada semilla.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>
                <a:solidFill>
                  <a:schemeClr val="accent3"/>
                </a:solidFill>
              </a:rPr>
              <a:t>Rend</a:t>
            </a:r>
            <a:r>
              <a:rPr lang="es-ES" sz="2400" dirty="0">
                <a:solidFill>
                  <a:schemeClr val="accent3"/>
                </a:solidFill>
              </a:rPr>
              <a:t> MS Diferencia entre los suelos en cada año, estando mejor el suelo franco arcilloso.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>
                <a:solidFill>
                  <a:schemeClr val="accent3"/>
                </a:solidFill>
              </a:rPr>
              <a:t>Rend</a:t>
            </a:r>
            <a:r>
              <a:rPr lang="es-ES" sz="2400" dirty="0">
                <a:solidFill>
                  <a:schemeClr val="accent3"/>
                </a:solidFill>
              </a:rPr>
              <a:t> grano primer año franco </a:t>
            </a:r>
            <a:r>
              <a:rPr lang="es-ES" sz="2400" dirty="0" err="1">
                <a:solidFill>
                  <a:schemeClr val="accent3"/>
                </a:solidFill>
              </a:rPr>
              <a:t>arcillos</a:t>
            </a:r>
            <a:r>
              <a:rPr lang="es-ES" sz="2400" dirty="0">
                <a:solidFill>
                  <a:schemeClr val="accent3"/>
                </a:solidFill>
              </a:rPr>
              <a:t> y en el segundo año el suelo arenoso.</a:t>
            </a:r>
            <a:endParaRPr lang="es-PY" sz="2400" dirty="0">
              <a:solidFill>
                <a:schemeClr val="accent3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DC2F6E1-F509-A478-8B83-64F0B4D185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54"/>
          <a:stretch>
            <a:fillRect/>
          </a:stretch>
        </p:blipFill>
        <p:spPr>
          <a:xfrm>
            <a:off x="5102155" y="3077110"/>
            <a:ext cx="5500070" cy="3738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8457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D381F-211B-1AD8-AFDB-BD000CF95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green and red text&#10;&#10;AI-generated content may be incorrect.">
            <a:extLst>
              <a:ext uri="{FF2B5EF4-FFF2-40B4-BE49-F238E27FC236}">
                <a16:creationId xmlns:a16="http://schemas.microsoft.com/office/drawing/2014/main" id="{6C454B90-47FA-9928-98D0-9AE04E08E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2BD6B0-29B5-5933-F882-A63F6C2AD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8302" y="883283"/>
            <a:ext cx="10361817" cy="211495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¡Muchas gracias!</a:t>
            </a:r>
            <a:endParaRPr lang="en-US" b="1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1A47087-3773-538E-EAF0-F84B05E4822C}"/>
              </a:ext>
            </a:extLst>
          </p:cNvPr>
          <p:cNvSpPr txBox="1">
            <a:spLocks/>
          </p:cNvSpPr>
          <p:nvPr/>
        </p:nvSpPr>
        <p:spPr>
          <a:xfrm>
            <a:off x="2349298" y="3599656"/>
            <a:ext cx="8099822" cy="1738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69" indent="0" algn="ctr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9937" indent="0" algn="ctr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9906" indent="0" algn="ctr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9874" indent="0" algn="ctr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843" indent="0" algn="ctr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9811" indent="0" algn="ctr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9780" indent="0" algn="ctr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9748" indent="0" algn="ctr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80" b="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Ing. Agr. Holger Toews</a:t>
            </a:r>
            <a:br>
              <a:rPr lang="es-ES" sz="2480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2480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Asesor técnico, SAP </a:t>
            </a:r>
            <a:r>
              <a:rPr lang="es-ES" sz="2480" dirty="0" err="1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Chortitzer</a:t>
            </a:r>
            <a:br>
              <a:rPr lang="es-ES" sz="2480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2480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0984316720 / holgertoews@chortitzer.com.py</a:t>
            </a:r>
            <a:endParaRPr lang="en-US" sz="2480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DA6A97E3-43A2-22BC-3E86-17C433991C6A}"/>
              </a:ext>
            </a:extLst>
          </p:cNvPr>
          <p:cNvCxnSpPr>
            <a:cxnSpLocks/>
          </p:cNvCxnSpPr>
          <p:nvPr/>
        </p:nvCxnSpPr>
        <p:spPr>
          <a:xfrm>
            <a:off x="2267023" y="3252355"/>
            <a:ext cx="80010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514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B31F7E-947E-E8AD-B25B-FF6E24CF3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" y="1799"/>
            <a:ext cx="12798071" cy="719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0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green and red text&#10;&#10;AI-generated content may be incorrect.">
            <a:extLst>
              <a:ext uri="{FF2B5EF4-FFF2-40B4-BE49-F238E27FC236}">
                <a16:creationId xmlns:a16="http://schemas.microsoft.com/office/drawing/2014/main" id="{DC2E03E9-AE2C-7A64-31A7-828DB500B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F1FD9D-DFF8-54F0-1CE7-6EFC02295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8299" y="419600"/>
            <a:ext cx="10361817" cy="2760556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Comportamiento agronómico del sorgo en el Chaco Central Paraguayo: Impacto de la textura del suelo y la densidad de plantas</a:t>
            </a:r>
            <a:endParaRPr lang="en-US" sz="3200" b="1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C173F46-7E01-1DE2-073B-2DFC30048F43}"/>
              </a:ext>
            </a:extLst>
          </p:cNvPr>
          <p:cNvSpPr txBox="1">
            <a:spLocks/>
          </p:cNvSpPr>
          <p:nvPr/>
        </p:nvSpPr>
        <p:spPr>
          <a:xfrm>
            <a:off x="2349296" y="4019157"/>
            <a:ext cx="8099822" cy="2339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69" indent="0" algn="ctr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9937" indent="0" algn="ctr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9906" indent="0" algn="ctr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9874" indent="0" algn="ctr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843" indent="0" algn="ctr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9811" indent="0" algn="ctr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9780" indent="0" algn="ctr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9748" indent="0" algn="ctr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80" b="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Ing. Agr. Holger Toews</a:t>
            </a:r>
            <a:br>
              <a:rPr lang="es-ES" sz="2480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2480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Asesor técnico, SAP </a:t>
            </a:r>
            <a:r>
              <a:rPr lang="es-ES" sz="2480" dirty="0" err="1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Chortitzer</a:t>
            </a:r>
            <a:br>
              <a:rPr lang="es-ES" sz="2480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2480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0984316720 / holgertoews@chortitzer.com.py</a:t>
            </a:r>
            <a:endParaRPr lang="en-US" sz="2480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333BE1-4E67-CEF5-0BE7-7E6BA71B26A6}"/>
              </a:ext>
            </a:extLst>
          </p:cNvPr>
          <p:cNvCxnSpPr/>
          <p:nvPr/>
        </p:nvCxnSpPr>
        <p:spPr>
          <a:xfrm>
            <a:off x="4393763" y="3703565"/>
            <a:ext cx="4010891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713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green and red text&#10;&#10;AI-generated content may be incorrect.">
            <a:extLst>
              <a:ext uri="{FF2B5EF4-FFF2-40B4-BE49-F238E27FC236}">
                <a16:creationId xmlns:a16="http://schemas.microsoft.com/office/drawing/2014/main" id="{709DE911-3D55-EB2B-AE52-5197D90D2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DCF89-2237-7010-C4FE-56BEB358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890" y="1552802"/>
            <a:ext cx="4006435" cy="4567898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Evaluar el impacto de texturas de suelo y diferentes densidades de plantas en el desempeño productivo del sorgo en el Chaco Central.</a:t>
            </a:r>
            <a:endParaRPr lang="en-US" sz="2800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904DA1-51C7-FFF9-0890-D560EFA4C0CF}"/>
              </a:ext>
            </a:extLst>
          </p:cNvPr>
          <p:cNvSpPr txBox="1">
            <a:spLocks/>
          </p:cNvSpPr>
          <p:nvPr/>
        </p:nvSpPr>
        <p:spPr>
          <a:xfrm>
            <a:off x="879890" y="352126"/>
            <a:ext cx="9314796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59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1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b="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Objetivos</a:t>
            </a:r>
            <a:endParaRPr lang="en-US" sz="4400" b="1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9EDE71E-9ACE-D5CA-0334-B80F936B5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447" y="1552802"/>
            <a:ext cx="7348663" cy="4133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5113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819F0-E41C-0BB4-C028-F0E667CB4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green and red text&#10;&#10;AI-generated content may be incorrect.">
            <a:extLst>
              <a:ext uri="{FF2B5EF4-FFF2-40B4-BE49-F238E27FC236}">
                <a16:creationId xmlns:a16="http://schemas.microsoft.com/office/drawing/2014/main" id="{2B13C42C-EDCB-F2EA-DBD0-81D31A7CE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59D8B3-5154-A497-944F-E704DC24B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400" b="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Generalidades</a:t>
            </a:r>
            <a:endParaRPr lang="en-US" sz="4400" b="1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8C031-061D-1524-91C6-46E119F05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890" y="1552802"/>
            <a:ext cx="11038642" cy="4567898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Suelos</a:t>
            </a:r>
          </a:p>
          <a:p>
            <a:pPr lvl="1"/>
            <a:r>
              <a:rPr lang="es-ES" sz="238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Franco arcilloso</a:t>
            </a:r>
          </a:p>
          <a:p>
            <a:pPr lvl="1"/>
            <a:r>
              <a:rPr lang="es-ES" sz="238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Arenoso</a:t>
            </a:r>
          </a:p>
          <a:p>
            <a:r>
              <a:rPr lang="es-ES" sz="2800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Pluviometría</a:t>
            </a:r>
          </a:p>
          <a:p>
            <a:endParaRPr lang="es-ES" sz="2800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45BAD76A-437A-DBA9-769E-4D51A4F76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05456"/>
              </p:ext>
            </p:extLst>
          </p:nvPr>
        </p:nvGraphicFramePr>
        <p:xfrm>
          <a:off x="1997450" y="3879191"/>
          <a:ext cx="8803524" cy="1391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4508">
                  <a:extLst>
                    <a:ext uri="{9D8B030D-6E8A-4147-A177-3AD203B41FA5}">
                      <a16:colId xmlns:a16="http://schemas.microsoft.com/office/drawing/2014/main" val="3080791945"/>
                    </a:ext>
                  </a:extLst>
                </a:gridCol>
                <a:gridCol w="2934508">
                  <a:extLst>
                    <a:ext uri="{9D8B030D-6E8A-4147-A177-3AD203B41FA5}">
                      <a16:colId xmlns:a16="http://schemas.microsoft.com/office/drawing/2014/main" val="473611202"/>
                    </a:ext>
                  </a:extLst>
                </a:gridCol>
                <a:gridCol w="2934508">
                  <a:extLst>
                    <a:ext uri="{9D8B030D-6E8A-4147-A177-3AD203B41FA5}">
                      <a16:colId xmlns:a16="http://schemas.microsoft.com/office/drawing/2014/main" val="3069827789"/>
                    </a:ext>
                  </a:extLst>
                </a:gridCol>
              </a:tblGrid>
              <a:tr h="463845">
                <a:tc>
                  <a:txBody>
                    <a:bodyPr/>
                    <a:lstStyle/>
                    <a:p>
                      <a:endParaRPr lang="es-PY" sz="2300" dirty="0"/>
                    </a:p>
                  </a:txBody>
                  <a:tcPr marL="111807" marR="111807" marT="55904" marB="55904">
                    <a:solidFill>
                      <a:srgbClr val="0D73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 dirty="0"/>
                        <a:t>2023</a:t>
                      </a:r>
                      <a:endParaRPr lang="es-PY" sz="2300" dirty="0"/>
                    </a:p>
                  </a:txBody>
                  <a:tcPr marL="111807" marR="111807" marT="55904" marB="55904">
                    <a:solidFill>
                      <a:srgbClr val="0D73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 dirty="0"/>
                        <a:t>2024</a:t>
                      </a:r>
                      <a:endParaRPr lang="es-PY" sz="2300" dirty="0"/>
                    </a:p>
                  </a:txBody>
                  <a:tcPr marL="111807" marR="111807" marT="55904" marB="55904">
                    <a:solidFill>
                      <a:srgbClr val="0D73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221178"/>
                  </a:ext>
                </a:extLst>
              </a:tr>
              <a:tr h="463845">
                <a:tc>
                  <a:txBody>
                    <a:bodyPr/>
                    <a:lstStyle/>
                    <a:p>
                      <a:r>
                        <a:rPr lang="es-ES" sz="2300" dirty="0"/>
                        <a:t>Franco arcilloso</a:t>
                      </a:r>
                      <a:endParaRPr lang="es-PY" sz="2300" dirty="0"/>
                    </a:p>
                  </a:txBody>
                  <a:tcPr marL="111807" marR="111807" marT="55904" marB="559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 dirty="0"/>
                        <a:t>522</a:t>
                      </a:r>
                      <a:endParaRPr lang="es-PY" sz="2300" dirty="0"/>
                    </a:p>
                  </a:txBody>
                  <a:tcPr marL="111807" marR="111807" marT="55904" marB="559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 dirty="0"/>
                        <a:t>417</a:t>
                      </a:r>
                      <a:endParaRPr lang="es-PY" sz="2300" dirty="0"/>
                    </a:p>
                  </a:txBody>
                  <a:tcPr marL="111807" marR="111807" marT="55904" marB="55904"/>
                </a:tc>
                <a:extLst>
                  <a:ext uri="{0D108BD9-81ED-4DB2-BD59-A6C34878D82A}">
                    <a16:rowId xmlns:a16="http://schemas.microsoft.com/office/drawing/2014/main" val="3034547221"/>
                  </a:ext>
                </a:extLst>
              </a:tr>
              <a:tr h="463845">
                <a:tc>
                  <a:txBody>
                    <a:bodyPr/>
                    <a:lstStyle/>
                    <a:p>
                      <a:r>
                        <a:rPr lang="es-ES" sz="2300" dirty="0"/>
                        <a:t>Arenoso</a:t>
                      </a:r>
                      <a:endParaRPr lang="es-PY" sz="2300" dirty="0"/>
                    </a:p>
                  </a:txBody>
                  <a:tcPr marL="111807" marR="111807" marT="55904" marB="559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 dirty="0"/>
                        <a:t>723</a:t>
                      </a:r>
                      <a:endParaRPr lang="es-PY" sz="2300" dirty="0"/>
                    </a:p>
                  </a:txBody>
                  <a:tcPr marL="111807" marR="111807" marT="55904" marB="559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 dirty="0"/>
                        <a:t>394</a:t>
                      </a:r>
                      <a:endParaRPr lang="es-PY" sz="2300" dirty="0"/>
                    </a:p>
                  </a:txBody>
                  <a:tcPr marL="111807" marR="111807" marT="55904" marB="55904"/>
                </a:tc>
                <a:extLst>
                  <a:ext uri="{0D108BD9-81ED-4DB2-BD59-A6C34878D82A}">
                    <a16:rowId xmlns:a16="http://schemas.microsoft.com/office/drawing/2014/main" val="2236422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992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2F4CD-F8F9-13BC-09E7-99233B574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green and red text&#10;&#10;AI-generated content may be incorrect.">
            <a:extLst>
              <a:ext uri="{FF2B5EF4-FFF2-40B4-BE49-F238E27FC236}">
                <a16:creationId xmlns:a16="http://schemas.microsoft.com/office/drawing/2014/main" id="{232ED56D-1C09-CE5E-20C2-47A38ADE3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0EF2D0-7A05-25F2-9F84-D6356012E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400" b="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Metodología</a:t>
            </a:r>
            <a:endParaRPr lang="en-US" sz="4400" b="1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518D8-43BF-6D8A-1629-E647C8B0F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667" y="1459284"/>
            <a:ext cx="11038642" cy="4567898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diseño experimental utilizado fue en Bloques Completos al Azar (DBCA) dispuesto en un esquema factorial (Año-Textura de suelo-Densidad de plantas), con tres repeticiones. </a:t>
            </a:r>
          </a:p>
          <a:p>
            <a:pPr marL="0" indent="0">
              <a:buNone/>
            </a:pPr>
            <a:endParaRPr lang="es-ES" sz="2800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181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green and red text&#10;&#10;AI-generated content may be incorrect.">
            <a:extLst>
              <a:ext uri="{FF2B5EF4-FFF2-40B4-BE49-F238E27FC236}">
                <a16:creationId xmlns:a16="http://schemas.microsoft.com/office/drawing/2014/main" id="{41596E75-1652-9000-3CD0-2DBE989DA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89C25F-ED54-3158-F332-48A4FD996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3200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Fecha de siembra 25 de enero </a:t>
            </a:r>
          </a:p>
          <a:p>
            <a:r>
              <a:rPr lang="es-ES" sz="3200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Sorgo </a:t>
            </a:r>
            <a:r>
              <a:rPr lang="es-ES" sz="3200" dirty="0" err="1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</a:t>
            </a:r>
            <a:r>
              <a:rPr lang="es-ES" sz="3200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Malón</a:t>
            </a:r>
          </a:p>
          <a:p>
            <a:r>
              <a:rPr lang="es-ES" sz="3200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45 cm entre surcos </a:t>
            </a:r>
          </a:p>
          <a:p>
            <a:r>
              <a:rPr lang="es-ES" sz="3200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densidades fueron 2, 4, 8, 16, 32 plantas por metro lineal</a:t>
            </a:r>
          </a:p>
          <a:p>
            <a:pPr marL="0" indent="0">
              <a:buNone/>
            </a:pPr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1108477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green and red text&#10;&#10;AI-generated content may be incorrect.">
            <a:extLst>
              <a:ext uri="{FF2B5EF4-FFF2-40B4-BE49-F238E27FC236}">
                <a16:creationId xmlns:a16="http://schemas.microsoft.com/office/drawing/2014/main" id="{70E01624-5239-7B50-05F3-ADB5CC415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ABAA8AF-EB4C-F518-C200-DBBC4ABABEB7}"/>
              </a:ext>
            </a:extLst>
          </p:cNvPr>
          <p:cNvSpPr txBox="1"/>
          <p:nvPr/>
        </p:nvSpPr>
        <p:spPr>
          <a:xfrm>
            <a:off x="510004" y="970421"/>
            <a:ext cx="7625166" cy="4008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3200" b="1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78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Altura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78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Macollo por semilla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78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Rendimiento masa seca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78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Relación hoja tallo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78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Relación de panoja en el rendimiento de materia seca total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78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Rendimiento de grano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78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Grano/masa seca %.</a:t>
            </a:r>
            <a:endParaRPr lang="en-US" sz="2781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624E5-100A-1F1E-D5AB-18DCE60C7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92" y="383297"/>
            <a:ext cx="11038642" cy="1391534"/>
          </a:xfrm>
        </p:spPr>
        <p:txBody>
          <a:bodyPr>
            <a:normAutofit/>
          </a:bodyPr>
          <a:lstStyle/>
          <a:p>
            <a:r>
              <a:rPr lang="es-ES" sz="4400" b="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Variables</a:t>
            </a:r>
            <a:endParaRPr lang="en-US" sz="4400" b="1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061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64594-60AA-923D-0886-9016C705F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green and red text&#10;&#10;AI-generated content may be incorrect.">
            <a:extLst>
              <a:ext uri="{FF2B5EF4-FFF2-40B4-BE49-F238E27FC236}">
                <a16:creationId xmlns:a16="http://schemas.microsoft.com/office/drawing/2014/main" id="{E8E38128-60AB-AE82-CDAB-CD2764D7F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690070-4F4C-BAE8-2739-67AC5DE4D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400" b="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Resultados</a:t>
            </a:r>
            <a:endParaRPr lang="en-US" sz="4400" b="1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F2A6B6E7-FF41-8D60-0975-ECE9581CC3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9395313"/>
              </p:ext>
            </p:extLst>
          </p:nvPr>
        </p:nvGraphicFramePr>
        <p:xfrm>
          <a:off x="2298565" y="1433838"/>
          <a:ext cx="8201294" cy="4665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15423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21E38-7901-4917-08B2-00BFB323D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green and red text&#10;&#10;AI-generated content may be incorrect.">
            <a:extLst>
              <a:ext uri="{FF2B5EF4-FFF2-40B4-BE49-F238E27FC236}">
                <a16:creationId xmlns:a16="http://schemas.microsoft.com/office/drawing/2014/main" id="{EBC781AC-E0B8-8E1D-53D9-B854B3C89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163A61-F7FA-AF59-6177-77110729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400" b="1" dirty="0">
                <a:solidFill>
                  <a:srgbClr val="0D73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Resultados</a:t>
            </a:r>
            <a:endParaRPr lang="en-US" sz="4400" b="1" dirty="0">
              <a:solidFill>
                <a:srgbClr val="0D73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3894459-6A32-2091-9C22-131C92453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387" y="1381680"/>
            <a:ext cx="7337650" cy="478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2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1721</TotalTime>
  <Words>337</Words>
  <Application>Microsoft Office PowerPoint</Application>
  <PresentationFormat>Personalizado</PresentationFormat>
  <Paragraphs>101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Office Theme</vt:lpstr>
      <vt:lpstr>Presentación de PowerPoint</vt:lpstr>
      <vt:lpstr>Comportamiento agronómico del sorgo en el Chaco Central Paraguayo: Impacto de la textura del suelo y la densidad de plantas</vt:lpstr>
      <vt:lpstr>Presentación de PowerPoint</vt:lpstr>
      <vt:lpstr>Generalidades</vt:lpstr>
      <vt:lpstr>Metodología</vt:lpstr>
      <vt:lpstr>Presentación de PowerPoint</vt:lpstr>
      <vt:lpstr>Variables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 Conclusiones </vt:lpstr>
      <vt:lpstr>¡Muchas gracias!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Klassen</dc:creator>
  <cp:lastModifiedBy>Ayelen Giesbrecht</cp:lastModifiedBy>
  <cp:revision>3</cp:revision>
  <dcterms:created xsi:type="dcterms:W3CDTF">2025-08-28T13:12:09Z</dcterms:created>
  <dcterms:modified xsi:type="dcterms:W3CDTF">2025-09-11T14:04:12Z</dcterms:modified>
</cp:coreProperties>
</file>